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Nothing But The Blood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70483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570832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Robert Lowry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Robert Lowry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5001">
            <a:extLst>
              <a:ext uri="{FF2B5EF4-FFF2-40B4-BE49-F238E27FC236}">
                <a16:creationId xmlns:a16="http://schemas.microsoft.com/office/drawing/2014/main" id="{0FC7CE8C-0150-1B2C-3825-817E24D90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BFD8C5-33EF-8FB2-5709-85A1B58CB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40444802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5B8D6825-1CD3-BE82-718C-72E5F073B8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FCD8B3-5D44-0D63-B54C-68F1A9749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2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355310936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6001">
            <a:extLst>
              <a:ext uri="{FF2B5EF4-FFF2-40B4-BE49-F238E27FC236}">
                <a16:creationId xmlns:a16="http://schemas.microsoft.com/office/drawing/2014/main" id="{B199185E-ACE9-63BB-F360-EE322CC70B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466FF0-0E08-B687-9018-B91C2983B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33110026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3C5D108F-EA9B-A415-F1EB-7DC4659FD7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14135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1001">
            <a:extLst>
              <a:ext uri="{FF2B5EF4-FFF2-40B4-BE49-F238E27FC236}">
                <a16:creationId xmlns:a16="http://schemas.microsoft.com/office/drawing/2014/main" id="{F190D27D-A7C0-22F4-25F0-1934C7905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752813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F8DC2FC9-5DB1-F5AD-1C8C-E3CDD5920B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228FF45-6C60-B43F-B96C-24A628B5C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4728171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2001">
            <a:extLst>
              <a:ext uri="{FF2B5EF4-FFF2-40B4-BE49-F238E27FC236}">
                <a16:creationId xmlns:a16="http://schemas.microsoft.com/office/drawing/2014/main" id="{70EC4253-312F-2F4C-DB5F-03E920B6E4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F0A8A3C-BCFD-C65C-45DD-B2CC23EF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16437073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D41F2032-B05E-FEF8-5013-627A939A49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934101C-1DD5-5AD1-967D-AAE4457AD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64309952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3001">
            <a:extLst>
              <a:ext uri="{FF2B5EF4-FFF2-40B4-BE49-F238E27FC236}">
                <a16:creationId xmlns:a16="http://schemas.microsoft.com/office/drawing/2014/main" id="{420F0FF3-2B1A-2581-46CB-96973417AD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5FDA50-0F97-F5A0-8469-332AA9687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106361121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B540F5DD-90E8-767A-AA5D-2EA9F4D84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55AE48-B379-6A26-F62D-6050D5C2B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392720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4001">
            <a:extLst>
              <a:ext uri="{FF2B5EF4-FFF2-40B4-BE49-F238E27FC236}">
                <a16:creationId xmlns:a16="http://schemas.microsoft.com/office/drawing/2014/main" id="{D52CFE5B-F28C-CEAC-208C-DF8CEA302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693228-1609-3F96-3E13-22DFA42BD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Nothing But The Blood</a:t>
            </a:r>
          </a:p>
        </p:txBody>
      </p:sp>
    </p:spTree>
    <p:extLst>
      <p:ext uri="{BB962C8B-B14F-4D97-AF65-F5344CB8AC3E}">
        <p14:creationId xmlns:p14="http://schemas.microsoft.com/office/powerpoint/2010/main" val="38005356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hing But the Blood_169_vC001">
            <a:extLst>
              <a:ext uri="{FF2B5EF4-FFF2-40B4-BE49-F238E27FC236}">
                <a16:creationId xmlns:a16="http://schemas.microsoft.com/office/drawing/2014/main" id="{96ABDDB0-1652-9E77-BDB4-408C0114A7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4AC1F54-38D3-BBED-BADC-B09FE69D0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778327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118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2025-05-10T19:55:20Z</dcterms:modified>
  <cp:category>PDHymns</cp:category>
</cp:coreProperties>
</file>