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No Not One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(There’s Not A Friend)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F/A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20245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53615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Johnston Oatman, Jr. (1895)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George C.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Hugg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(1895)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3001">
            <a:extLst>
              <a:ext uri="{FF2B5EF4-FFF2-40B4-BE49-F238E27FC236}">
                <a16:creationId xmlns:a16="http://schemas.microsoft.com/office/drawing/2014/main" id="{7A4987D4-3FB4-F4CA-3524-6DB5494892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1939DAA-59E9-F798-A9B1-767EFC8CE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No Not One</a:t>
            </a:r>
          </a:p>
        </p:txBody>
      </p:sp>
    </p:spTree>
    <p:extLst>
      <p:ext uri="{BB962C8B-B14F-4D97-AF65-F5344CB8AC3E}">
        <p14:creationId xmlns:p14="http://schemas.microsoft.com/office/powerpoint/2010/main" val="212079925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3002">
            <a:extLst>
              <a:ext uri="{FF2B5EF4-FFF2-40B4-BE49-F238E27FC236}">
                <a16:creationId xmlns:a16="http://schemas.microsoft.com/office/drawing/2014/main" id="{06283773-DD90-CBC1-AABA-7CEF3E7888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9EECD8C-0945-FB74-826E-D36E7583B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470536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C001">
            <a:extLst>
              <a:ext uri="{FF2B5EF4-FFF2-40B4-BE49-F238E27FC236}">
                <a16:creationId xmlns:a16="http://schemas.microsoft.com/office/drawing/2014/main" id="{E3FE3D45-AC34-7626-2813-34A0FA159C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E6C0A6D-DACD-0456-094E-86E7828BF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47827746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C002">
            <a:extLst>
              <a:ext uri="{FF2B5EF4-FFF2-40B4-BE49-F238E27FC236}">
                <a16:creationId xmlns:a16="http://schemas.microsoft.com/office/drawing/2014/main" id="{DD3F9491-9B70-3CB9-B6DB-5C148CC599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82D797-BE85-0CA7-E990-D4709BDFB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232859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1001">
            <a:extLst>
              <a:ext uri="{FF2B5EF4-FFF2-40B4-BE49-F238E27FC236}">
                <a16:creationId xmlns:a16="http://schemas.microsoft.com/office/drawing/2014/main" id="{48FC74BB-7010-5A49-A8F3-F3252EA6D4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No Not One</a:t>
            </a:r>
          </a:p>
        </p:txBody>
      </p:sp>
    </p:spTree>
    <p:extLst>
      <p:ext uri="{BB962C8B-B14F-4D97-AF65-F5344CB8AC3E}">
        <p14:creationId xmlns:p14="http://schemas.microsoft.com/office/powerpoint/2010/main" val="198720704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1002">
            <a:extLst>
              <a:ext uri="{FF2B5EF4-FFF2-40B4-BE49-F238E27FC236}">
                <a16:creationId xmlns:a16="http://schemas.microsoft.com/office/drawing/2014/main" id="{B06CF113-A931-171B-DF27-32B6CA5B98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081A303-5233-70FA-3DB6-C92798AD8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73342035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C001">
            <a:extLst>
              <a:ext uri="{FF2B5EF4-FFF2-40B4-BE49-F238E27FC236}">
                <a16:creationId xmlns:a16="http://schemas.microsoft.com/office/drawing/2014/main" id="{F7EE3420-C4D8-71BC-6283-1E8D87024D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B3756F6-AD66-65F2-CBCC-7BF9290F1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866940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C002">
            <a:extLst>
              <a:ext uri="{FF2B5EF4-FFF2-40B4-BE49-F238E27FC236}">
                <a16:creationId xmlns:a16="http://schemas.microsoft.com/office/drawing/2014/main" id="{DD7C258F-B12B-13BD-B6FB-108A949463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4160FA8-8039-A249-57AC-3A75CC6FC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6191307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2001">
            <a:extLst>
              <a:ext uri="{FF2B5EF4-FFF2-40B4-BE49-F238E27FC236}">
                <a16:creationId xmlns:a16="http://schemas.microsoft.com/office/drawing/2014/main" id="{438F6748-9AF7-13EB-2083-60F073431F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140FCD7-8C75-CFCE-AB68-EBD94D2EB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No Not One</a:t>
            </a:r>
          </a:p>
        </p:txBody>
      </p:sp>
    </p:spTree>
    <p:extLst>
      <p:ext uri="{BB962C8B-B14F-4D97-AF65-F5344CB8AC3E}">
        <p14:creationId xmlns:p14="http://schemas.microsoft.com/office/powerpoint/2010/main" val="251529596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2002">
            <a:extLst>
              <a:ext uri="{FF2B5EF4-FFF2-40B4-BE49-F238E27FC236}">
                <a16:creationId xmlns:a16="http://schemas.microsoft.com/office/drawing/2014/main" id="{77B873BB-2F75-87DB-C0B1-708565C71A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7F1C685-654E-E263-0653-80339900E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2433726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C001">
            <a:extLst>
              <a:ext uri="{FF2B5EF4-FFF2-40B4-BE49-F238E27FC236}">
                <a16:creationId xmlns:a16="http://schemas.microsoft.com/office/drawing/2014/main" id="{475AE38B-ED2C-C895-0791-A09A2DE81A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DCEC64D-6652-6EEA-991D-58E98EBDE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95687192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Not One_169_vC002">
            <a:extLst>
              <a:ext uri="{FF2B5EF4-FFF2-40B4-BE49-F238E27FC236}">
                <a16:creationId xmlns:a16="http://schemas.microsoft.com/office/drawing/2014/main" id="{05288D9E-115D-B7CE-E8E2-93C959B348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9EF2338-1760-4090-679A-EC071B3F1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36298289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117</TotalTime>
  <Words>110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45</cp:revision>
  <dcterms:created xsi:type="dcterms:W3CDTF">2013-12-23T05:43:46Z</dcterms:created>
  <dcterms:modified xsi:type="dcterms:W3CDTF">2025-05-10T20:18:46Z</dcterms:modified>
  <cp:category>PDHymns</cp:category>
</cp:coreProperties>
</file>