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Night, With Ebon Pinion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SORROWS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6.5.6.5.7.6.6.5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73313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37014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L. H. Jameson (1854)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J.P. Powell (1871)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ght with Ebon Pinion_169_v1001">
            <a:extLst>
              <a:ext uri="{FF2B5EF4-FFF2-40B4-BE49-F238E27FC236}">
                <a16:creationId xmlns:a16="http://schemas.microsoft.com/office/drawing/2014/main" id="{D845FF86-F273-738F-F48B-30A5AE6FBB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Night, With Ebon Pinion</a:t>
            </a:r>
          </a:p>
        </p:txBody>
      </p:sp>
    </p:spTree>
    <p:extLst>
      <p:ext uri="{BB962C8B-B14F-4D97-AF65-F5344CB8AC3E}">
        <p14:creationId xmlns:p14="http://schemas.microsoft.com/office/powerpoint/2010/main" val="412050287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ght with Ebon Pinion_169_v1002">
            <a:extLst>
              <a:ext uri="{FF2B5EF4-FFF2-40B4-BE49-F238E27FC236}">
                <a16:creationId xmlns:a16="http://schemas.microsoft.com/office/drawing/2014/main" id="{B4447E90-A412-CF78-D029-74F2C8B38BE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438804E-3ABC-71E0-F6AA-52059ECC6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4497655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ght with Ebon Pinion_169_v2001">
            <a:extLst>
              <a:ext uri="{FF2B5EF4-FFF2-40B4-BE49-F238E27FC236}">
                <a16:creationId xmlns:a16="http://schemas.microsoft.com/office/drawing/2014/main" id="{E0F42999-87BD-A881-7261-49DDE2725A5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229EC0B-7BFE-49B3-E68D-9B8C39043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Night, With Ebon Pinion</a:t>
            </a:r>
          </a:p>
        </p:txBody>
      </p:sp>
    </p:spTree>
    <p:extLst>
      <p:ext uri="{BB962C8B-B14F-4D97-AF65-F5344CB8AC3E}">
        <p14:creationId xmlns:p14="http://schemas.microsoft.com/office/powerpoint/2010/main" val="282031843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ght with Ebon Pinion_169_v2002">
            <a:extLst>
              <a:ext uri="{FF2B5EF4-FFF2-40B4-BE49-F238E27FC236}">
                <a16:creationId xmlns:a16="http://schemas.microsoft.com/office/drawing/2014/main" id="{E1513C73-9F50-6319-01F2-D81CBCDB94E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91D80E4-8609-1B8C-4CFE-348B23B59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1912251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ght with Ebon Pinion_169_v3001">
            <a:extLst>
              <a:ext uri="{FF2B5EF4-FFF2-40B4-BE49-F238E27FC236}">
                <a16:creationId xmlns:a16="http://schemas.microsoft.com/office/drawing/2014/main" id="{EC534C45-DF1C-6D26-73E7-C154A4C294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A00B9AD-956E-35D7-C52A-D9BF6FF54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Night, With Ebon Pinion</a:t>
            </a:r>
          </a:p>
        </p:txBody>
      </p:sp>
    </p:spTree>
    <p:extLst>
      <p:ext uri="{BB962C8B-B14F-4D97-AF65-F5344CB8AC3E}">
        <p14:creationId xmlns:p14="http://schemas.microsoft.com/office/powerpoint/2010/main" val="370519266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ght with Ebon Pinion_169_v3002">
            <a:extLst>
              <a:ext uri="{FF2B5EF4-FFF2-40B4-BE49-F238E27FC236}">
                <a16:creationId xmlns:a16="http://schemas.microsoft.com/office/drawing/2014/main" id="{CD93D540-F22A-F1F9-0B7E-DA6AD234C13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38400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95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2025-05-09T17:39:25Z</dcterms:modified>
  <cp:category>PDHymns</cp:category>
</cp:coreProperties>
</file>