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Nearer, Still Nearer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MORRIS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9.10.9.10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6484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691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Lelia N. Morris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Lelia N. Morris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3003">
            <a:extLst>
              <a:ext uri="{FF2B5EF4-FFF2-40B4-BE49-F238E27FC236}">
                <a16:creationId xmlns:a16="http://schemas.microsoft.com/office/drawing/2014/main" id="{AC846C12-CD44-6DFB-146A-CA4DCCBC6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267282-EEE5-BA9D-EA8F-AA0357F8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72773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4001">
            <a:extLst>
              <a:ext uri="{FF2B5EF4-FFF2-40B4-BE49-F238E27FC236}">
                <a16:creationId xmlns:a16="http://schemas.microsoft.com/office/drawing/2014/main" id="{335F5423-856D-0F87-37D0-36D9942AE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A2937E-2773-9683-FF1C-40087B1D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Nearer, Still Nearer</a:t>
            </a:r>
          </a:p>
        </p:txBody>
      </p:sp>
    </p:spTree>
    <p:extLst>
      <p:ext uri="{BB962C8B-B14F-4D97-AF65-F5344CB8AC3E}">
        <p14:creationId xmlns:p14="http://schemas.microsoft.com/office/powerpoint/2010/main" val="32596576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4002">
            <a:extLst>
              <a:ext uri="{FF2B5EF4-FFF2-40B4-BE49-F238E27FC236}">
                <a16:creationId xmlns:a16="http://schemas.microsoft.com/office/drawing/2014/main" id="{60FB8C71-A82C-DADF-7700-2B78B674A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8D20E2-9A15-009E-2EF9-B8467C46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900031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4003">
            <a:extLst>
              <a:ext uri="{FF2B5EF4-FFF2-40B4-BE49-F238E27FC236}">
                <a16:creationId xmlns:a16="http://schemas.microsoft.com/office/drawing/2014/main" id="{95D647F9-7FDC-3B01-2890-F837A59653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353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1001">
            <a:extLst>
              <a:ext uri="{FF2B5EF4-FFF2-40B4-BE49-F238E27FC236}">
                <a16:creationId xmlns:a16="http://schemas.microsoft.com/office/drawing/2014/main" id="{6F743D48-9022-7AF5-9D23-D6D965BDA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Nearer, Still Nearer</a:t>
            </a:r>
          </a:p>
        </p:txBody>
      </p:sp>
    </p:spTree>
    <p:extLst>
      <p:ext uri="{BB962C8B-B14F-4D97-AF65-F5344CB8AC3E}">
        <p14:creationId xmlns:p14="http://schemas.microsoft.com/office/powerpoint/2010/main" val="37608236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1002">
            <a:extLst>
              <a:ext uri="{FF2B5EF4-FFF2-40B4-BE49-F238E27FC236}">
                <a16:creationId xmlns:a16="http://schemas.microsoft.com/office/drawing/2014/main" id="{D78D2E9B-1C4F-2311-FED6-A3AB4F0BB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1BEFA8-15BE-1EC2-5C0D-E7C601CA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22990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1003">
            <a:extLst>
              <a:ext uri="{FF2B5EF4-FFF2-40B4-BE49-F238E27FC236}">
                <a16:creationId xmlns:a16="http://schemas.microsoft.com/office/drawing/2014/main" id="{1D66F0F3-F68C-043A-2B52-36B588C24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6E0FDA-9604-7B93-394C-1105572B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22947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2001">
            <a:extLst>
              <a:ext uri="{FF2B5EF4-FFF2-40B4-BE49-F238E27FC236}">
                <a16:creationId xmlns:a16="http://schemas.microsoft.com/office/drawing/2014/main" id="{5DFB5873-BB97-E7E0-4282-4DFB64F49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1CF987-7051-1472-14E1-0EFCEB1B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Nearer, Still Nearer</a:t>
            </a:r>
          </a:p>
        </p:txBody>
      </p:sp>
    </p:spTree>
    <p:extLst>
      <p:ext uri="{BB962C8B-B14F-4D97-AF65-F5344CB8AC3E}">
        <p14:creationId xmlns:p14="http://schemas.microsoft.com/office/powerpoint/2010/main" val="30574525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2002">
            <a:extLst>
              <a:ext uri="{FF2B5EF4-FFF2-40B4-BE49-F238E27FC236}">
                <a16:creationId xmlns:a16="http://schemas.microsoft.com/office/drawing/2014/main" id="{9CBDB98A-6046-A68D-76CA-EAC4F5007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E68B6A-0654-8378-E86F-D6395E3F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369021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2003">
            <a:extLst>
              <a:ext uri="{FF2B5EF4-FFF2-40B4-BE49-F238E27FC236}">
                <a16:creationId xmlns:a16="http://schemas.microsoft.com/office/drawing/2014/main" id="{83250BBD-FC61-667A-B98A-1E2045FC4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EB367B-8CE1-712D-0E2F-3CD444CD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205576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3001">
            <a:extLst>
              <a:ext uri="{FF2B5EF4-FFF2-40B4-BE49-F238E27FC236}">
                <a16:creationId xmlns:a16="http://schemas.microsoft.com/office/drawing/2014/main" id="{A6C6AC87-91ED-0555-5C9B-5DCC91500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270858-5E8E-C05E-56F3-4FCC097C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Nearer, Still Nearer</a:t>
            </a:r>
          </a:p>
        </p:txBody>
      </p:sp>
    </p:spTree>
    <p:extLst>
      <p:ext uri="{BB962C8B-B14F-4D97-AF65-F5344CB8AC3E}">
        <p14:creationId xmlns:p14="http://schemas.microsoft.com/office/powerpoint/2010/main" val="19018361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Still Nearer_169_v3002">
            <a:extLst>
              <a:ext uri="{FF2B5EF4-FFF2-40B4-BE49-F238E27FC236}">
                <a16:creationId xmlns:a16="http://schemas.microsoft.com/office/drawing/2014/main" id="{B164F10A-F737-F295-A4A1-8AA6323BE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1801C3-54AD-75C8-178A-16A11EBC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88739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112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2025-05-08T18:41:13Z</dcterms:modified>
  <cp:category>PDHymns</cp:category>
</cp:coreProperties>
</file>