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My Hope Is Built On Nothing Less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(The Solid Rock)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G/D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884344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953274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Edward Mote (1834)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William B. Bradbury (1863)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Hope Is Built On Nothing Less_169_v3001">
            <a:extLst>
              <a:ext uri="{FF2B5EF4-FFF2-40B4-BE49-F238E27FC236}">
                <a16:creationId xmlns:a16="http://schemas.microsoft.com/office/drawing/2014/main" id="{1F5AFA3E-B282-BA68-62C3-A4A7C70114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2F2917C-4D81-FDFE-4258-99B18A254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My Hope Is Built On Nothing Less</a:t>
            </a:r>
          </a:p>
        </p:txBody>
      </p:sp>
    </p:spTree>
    <p:extLst>
      <p:ext uri="{BB962C8B-B14F-4D97-AF65-F5344CB8AC3E}">
        <p14:creationId xmlns:p14="http://schemas.microsoft.com/office/powerpoint/2010/main" val="322931306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Hope Is Built On Nothing Less_169_v3002">
            <a:extLst>
              <a:ext uri="{FF2B5EF4-FFF2-40B4-BE49-F238E27FC236}">
                <a16:creationId xmlns:a16="http://schemas.microsoft.com/office/drawing/2014/main" id="{DAD10795-DC7E-A768-CE8B-667F013703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5194F7B-F813-6E01-7D77-67F4DEBBF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21592186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Hope Is Built On Nothing Less_169_vC001">
            <a:extLst>
              <a:ext uri="{FF2B5EF4-FFF2-40B4-BE49-F238E27FC236}">
                <a16:creationId xmlns:a16="http://schemas.microsoft.com/office/drawing/2014/main" id="{161E7CE2-B276-5DCE-A525-8B3412B978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2ACD99C-D5B7-99AA-1D48-2A969F3ED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9153435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Hope Is Built On Nothing Less_169_vC002">
            <a:extLst>
              <a:ext uri="{FF2B5EF4-FFF2-40B4-BE49-F238E27FC236}">
                <a16:creationId xmlns:a16="http://schemas.microsoft.com/office/drawing/2014/main" id="{3D74BFF8-D916-CF8D-F102-1D78EAABA3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E61EE25-6392-3150-E7E5-60B65E7FD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32043235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Hope Is Built On Nothing Less_169_v4001">
            <a:extLst>
              <a:ext uri="{FF2B5EF4-FFF2-40B4-BE49-F238E27FC236}">
                <a16:creationId xmlns:a16="http://schemas.microsoft.com/office/drawing/2014/main" id="{995AE212-A5FD-5DF4-58F8-326EDA3EF9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95719F7-0295-7414-B283-653CE902F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My Hope Is Built On Nothing Less</a:t>
            </a:r>
          </a:p>
        </p:txBody>
      </p:sp>
    </p:spTree>
    <p:extLst>
      <p:ext uri="{BB962C8B-B14F-4D97-AF65-F5344CB8AC3E}">
        <p14:creationId xmlns:p14="http://schemas.microsoft.com/office/powerpoint/2010/main" val="300257293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Hope Is Built On Nothing Less_169_v4002">
            <a:extLst>
              <a:ext uri="{FF2B5EF4-FFF2-40B4-BE49-F238E27FC236}">
                <a16:creationId xmlns:a16="http://schemas.microsoft.com/office/drawing/2014/main" id="{79A514A4-00B3-88A6-FE4E-BFB4C2D6BC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9A3F1D4-B3F1-4F5C-60F9-4C93153AC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13331507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Hope Is Built On Nothing Less_169_vC001">
            <a:extLst>
              <a:ext uri="{FF2B5EF4-FFF2-40B4-BE49-F238E27FC236}">
                <a16:creationId xmlns:a16="http://schemas.microsoft.com/office/drawing/2014/main" id="{ACCE4C82-19BF-08DB-B2AB-C8556B9ACE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915B8DF-FFF6-9D59-462C-8A4061B12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60579506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Hope Is Built On Nothing Less_169_vC002">
            <a:extLst>
              <a:ext uri="{FF2B5EF4-FFF2-40B4-BE49-F238E27FC236}">
                <a16:creationId xmlns:a16="http://schemas.microsoft.com/office/drawing/2014/main" id="{191D1B63-D8A4-D1C8-1486-8C5A891829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551510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Hope Is Built On Nothing Less_169_v1001">
            <a:extLst>
              <a:ext uri="{FF2B5EF4-FFF2-40B4-BE49-F238E27FC236}">
                <a16:creationId xmlns:a16="http://schemas.microsoft.com/office/drawing/2014/main" id="{D5A26285-AA80-ADAF-D6B1-FB6F9D84B3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My Hope Is Built On Nothing Less</a:t>
            </a:r>
          </a:p>
        </p:txBody>
      </p:sp>
    </p:spTree>
    <p:extLst>
      <p:ext uri="{BB962C8B-B14F-4D97-AF65-F5344CB8AC3E}">
        <p14:creationId xmlns:p14="http://schemas.microsoft.com/office/powerpoint/2010/main" val="330767666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Hope Is Built On Nothing Less_169_v1002">
            <a:extLst>
              <a:ext uri="{FF2B5EF4-FFF2-40B4-BE49-F238E27FC236}">
                <a16:creationId xmlns:a16="http://schemas.microsoft.com/office/drawing/2014/main" id="{3D7891C3-08BF-08BE-77DF-82E4B04644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80A08A1-FB06-24D3-1DD9-0016A6C7C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9547949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Hope Is Built On Nothing Less_169_vC001">
            <a:extLst>
              <a:ext uri="{FF2B5EF4-FFF2-40B4-BE49-F238E27FC236}">
                <a16:creationId xmlns:a16="http://schemas.microsoft.com/office/drawing/2014/main" id="{DE09322B-3123-27F3-85B9-5B1A7D1D8A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7B29337-4FD2-83D6-53C9-DA7F11F5F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20717942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Hope Is Built On Nothing Less_169_vC002">
            <a:extLst>
              <a:ext uri="{FF2B5EF4-FFF2-40B4-BE49-F238E27FC236}">
                <a16:creationId xmlns:a16="http://schemas.microsoft.com/office/drawing/2014/main" id="{90371149-938D-764E-90E1-256A6988F5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F39CE80-5000-E997-F8D4-5DB41C1C5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97764325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Hope Is Built On Nothing Less_169_v2001">
            <a:extLst>
              <a:ext uri="{FF2B5EF4-FFF2-40B4-BE49-F238E27FC236}">
                <a16:creationId xmlns:a16="http://schemas.microsoft.com/office/drawing/2014/main" id="{3E81E3AE-532C-CECB-15DE-CA2353B92D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75C722F-DE74-4753-C380-324CA8039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My Hope Is Built On Nothing Less</a:t>
            </a:r>
          </a:p>
        </p:txBody>
      </p:sp>
    </p:spTree>
    <p:extLst>
      <p:ext uri="{BB962C8B-B14F-4D97-AF65-F5344CB8AC3E}">
        <p14:creationId xmlns:p14="http://schemas.microsoft.com/office/powerpoint/2010/main" val="177876233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Hope Is Built On Nothing Less_169_v2002">
            <a:extLst>
              <a:ext uri="{FF2B5EF4-FFF2-40B4-BE49-F238E27FC236}">
                <a16:creationId xmlns:a16="http://schemas.microsoft.com/office/drawing/2014/main" id="{38165E1A-9996-9CFE-7914-A4E9747749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8C43934-791B-2E42-3D9D-4DD15F59B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65737623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Hope Is Built On Nothing Less_169_vC001">
            <a:extLst>
              <a:ext uri="{FF2B5EF4-FFF2-40B4-BE49-F238E27FC236}">
                <a16:creationId xmlns:a16="http://schemas.microsoft.com/office/drawing/2014/main" id="{CFCCB62B-A0C4-B111-B42B-2FC53CB40C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1FF090C-7584-D0E2-09A1-9EF8FCDB6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22207723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Hope Is Built On Nothing Less_169_vC002">
            <a:extLst>
              <a:ext uri="{FF2B5EF4-FFF2-40B4-BE49-F238E27FC236}">
                <a16:creationId xmlns:a16="http://schemas.microsoft.com/office/drawing/2014/main" id="{021DA5BF-E514-7540-0BF4-5CFEC87E66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DBAFA19-61CB-6A04-20E7-C87BB472E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01942634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142</Words>
  <Application>Microsoft Office PowerPoint</Application>
  <PresentationFormat>Widescreen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2025-05-06T15:58:56Z</dcterms:modified>
  <cp:category>PDHymns</cp:category>
</cp:coreProperties>
</file>