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More About Jesus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5476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E. E. Hewitt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R.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Sweney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About Jesus_169_v3001">
            <a:extLst>
              <a:ext uri="{FF2B5EF4-FFF2-40B4-BE49-F238E27FC236}">
                <a16:creationId xmlns:a16="http://schemas.microsoft.com/office/drawing/2014/main" id="{F945DC1D-AA42-E6AD-A08B-D9EF19954F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FE44921-7D73-ED00-A0F4-C162FE435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More About Jesus</a:t>
            </a:r>
          </a:p>
        </p:txBody>
      </p:sp>
    </p:spTree>
    <p:extLst>
      <p:ext uri="{BB962C8B-B14F-4D97-AF65-F5344CB8AC3E}">
        <p14:creationId xmlns:p14="http://schemas.microsoft.com/office/powerpoint/2010/main" val="282960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About Jesus_169_v3002">
            <a:extLst>
              <a:ext uri="{FF2B5EF4-FFF2-40B4-BE49-F238E27FC236}">
                <a16:creationId xmlns:a16="http://schemas.microsoft.com/office/drawing/2014/main" id="{AB97CA01-E6EB-FCD8-EF9A-58C160447D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1074B7-E5C7-7B6E-0583-E5817A780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51385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About Jesus_169_vC001">
            <a:extLst>
              <a:ext uri="{FF2B5EF4-FFF2-40B4-BE49-F238E27FC236}">
                <a16:creationId xmlns:a16="http://schemas.microsoft.com/office/drawing/2014/main" id="{21D4E417-73B7-F98E-2A59-BB706B444A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52DBA1-A1F9-E419-99CD-4FC5E62C5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3622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About Jesus_169_vC002">
            <a:extLst>
              <a:ext uri="{FF2B5EF4-FFF2-40B4-BE49-F238E27FC236}">
                <a16:creationId xmlns:a16="http://schemas.microsoft.com/office/drawing/2014/main" id="{1D673FE4-0B25-5652-15D5-4A9F98D0B4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AA0B87-02A4-E72C-10ED-DDB5F11FE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8398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About Jesus_169_v4001">
            <a:extLst>
              <a:ext uri="{FF2B5EF4-FFF2-40B4-BE49-F238E27FC236}">
                <a16:creationId xmlns:a16="http://schemas.microsoft.com/office/drawing/2014/main" id="{2C0DA45E-6E8E-D23A-A7EF-E0A23E4913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0182A12-9FCD-761A-50A3-0369F02CB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More About Jesus</a:t>
            </a:r>
          </a:p>
        </p:txBody>
      </p:sp>
    </p:spTree>
    <p:extLst>
      <p:ext uri="{BB962C8B-B14F-4D97-AF65-F5344CB8AC3E}">
        <p14:creationId xmlns:p14="http://schemas.microsoft.com/office/powerpoint/2010/main" val="124902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About Jesus_169_v4002">
            <a:extLst>
              <a:ext uri="{FF2B5EF4-FFF2-40B4-BE49-F238E27FC236}">
                <a16:creationId xmlns:a16="http://schemas.microsoft.com/office/drawing/2014/main" id="{AA23B298-F365-B0AA-820E-79ECA6F9A4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851D97-08EF-E47F-2245-2162393FA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82232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About Jesus_169_vC001">
            <a:extLst>
              <a:ext uri="{FF2B5EF4-FFF2-40B4-BE49-F238E27FC236}">
                <a16:creationId xmlns:a16="http://schemas.microsoft.com/office/drawing/2014/main" id="{9B4B66B8-83BD-02F8-7B5C-5D9861D867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2729A8-044F-B156-1205-90359AA85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03630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About Jesus_169_vC002">
            <a:extLst>
              <a:ext uri="{FF2B5EF4-FFF2-40B4-BE49-F238E27FC236}">
                <a16:creationId xmlns:a16="http://schemas.microsoft.com/office/drawing/2014/main" id="{E4DD86D9-4DD7-1BB6-3288-D1C8EE8525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06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About Jesus_169_v1001">
            <a:extLst>
              <a:ext uri="{FF2B5EF4-FFF2-40B4-BE49-F238E27FC236}">
                <a16:creationId xmlns:a16="http://schemas.microsoft.com/office/drawing/2014/main" id="{BA684C71-363D-B0E6-EC4C-089F357655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More About Jesus</a:t>
            </a:r>
          </a:p>
        </p:txBody>
      </p:sp>
    </p:spTree>
    <p:extLst>
      <p:ext uri="{BB962C8B-B14F-4D97-AF65-F5344CB8AC3E}">
        <p14:creationId xmlns:p14="http://schemas.microsoft.com/office/powerpoint/2010/main" val="17898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About Jesus_169_v1002">
            <a:extLst>
              <a:ext uri="{FF2B5EF4-FFF2-40B4-BE49-F238E27FC236}">
                <a16:creationId xmlns:a16="http://schemas.microsoft.com/office/drawing/2014/main" id="{43CA3026-6420-7400-E70E-3062030962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240F01-14E0-D604-CC6C-3F2AB2E68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2250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About Jesus_169_vC001">
            <a:extLst>
              <a:ext uri="{FF2B5EF4-FFF2-40B4-BE49-F238E27FC236}">
                <a16:creationId xmlns:a16="http://schemas.microsoft.com/office/drawing/2014/main" id="{7743CF1D-20C2-2B5E-57DE-DD815D8EC1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6AE15C-6939-ECF6-986D-EB515A255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528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About Jesus_169_vC002">
            <a:extLst>
              <a:ext uri="{FF2B5EF4-FFF2-40B4-BE49-F238E27FC236}">
                <a16:creationId xmlns:a16="http://schemas.microsoft.com/office/drawing/2014/main" id="{8553E4A8-126D-1FAB-F630-36BE7BDFE5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964576-B152-105E-3A4A-0A5A79CB7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8302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About Jesus_169_v2001">
            <a:extLst>
              <a:ext uri="{FF2B5EF4-FFF2-40B4-BE49-F238E27FC236}">
                <a16:creationId xmlns:a16="http://schemas.microsoft.com/office/drawing/2014/main" id="{D18CDC52-FD41-FF6E-DA65-DBE5BEE9EA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937CBC-039B-7C4F-F56F-6618711FA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More About Jesus</a:t>
            </a:r>
          </a:p>
        </p:txBody>
      </p:sp>
    </p:spTree>
    <p:extLst>
      <p:ext uri="{BB962C8B-B14F-4D97-AF65-F5344CB8AC3E}">
        <p14:creationId xmlns:p14="http://schemas.microsoft.com/office/powerpoint/2010/main" val="252670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About Jesus_169_v2002">
            <a:extLst>
              <a:ext uri="{FF2B5EF4-FFF2-40B4-BE49-F238E27FC236}">
                <a16:creationId xmlns:a16="http://schemas.microsoft.com/office/drawing/2014/main" id="{9D6AF785-10FB-C095-63AA-3F7EC76241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874BDD-FB60-64B8-467A-83D57FCE0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4529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About Jesus_169_vC001">
            <a:extLst>
              <a:ext uri="{FF2B5EF4-FFF2-40B4-BE49-F238E27FC236}">
                <a16:creationId xmlns:a16="http://schemas.microsoft.com/office/drawing/2014/main" id="{850AAAC2-302A-57BA-3A4D-A378D2D14E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E8B0BF9-B38A-FAC0-1771-F95F086BB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2145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About Jesus_169_vC002">
            <a:extLst>
              <a:ext uri="{FF2B5EF4-FFF2-40B4-BE49-F238E27FC236}">
                <a16:creationId xmlns:a16="http://schemas.microsoft.com/office/drawing/2014/main" id="{8600D33B-EEC6-D5DB-2295-B11685768C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B10768-9599-B1FA-8AC6-7E54F74D6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18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120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2025-05-05T00:26:07Z</dcterms:modified>
  <cp:category>PDHymns</cp:category>
</cp:coreProperties>
</file>