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Meet Me There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9777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7359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Words: Fanny J, Crosby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2003">
            <a:extLst>
              <a:ext uri="{FF2B5EF4-FFF2-40B4-BE49-F238E27FC236}">
                <a16:creationId xmlns:a16="http://schemas.microsoft.com/office/drawing/2014/main" id="{573CAFA2-F6DF-6C1E-152A-987219088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A5A383-12C8-55F0-4CF2-F1BD75649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641307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1">
            <a:extLst>
              <a:ext uri="{FF2B5EF4-FFF2-40B4-BE49-F238E27FC236}">
                <a16:creationId xmlns:a16="http://schemas.microsoft.com/office/drawing/2014/main" id="{0A54A47E-0D56-FED1-4217-217C575CD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02E720-E733-5ED2-693E-C9EE2F1A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27083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2">
            <a:extLst>
              <a:ext uri="{FF2B5EF4-FFF2-40B4-BE49-F238E27FC236}">
                <a16:creationId xmlns:a16="http://schemas.microsoft.com/office/drawing/2014/main" id="{86C1C9AD-9E6E-254B-6E66-B2D43C5EF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D70C62-D992-1276-AF55-6D6585E9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931900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3">
            <a:extLst>
              <a:ext uri="{FF2B5EF4-FFF2-40B4-BE49-F238E27FC236}">
                <a16:creationId xmlns:a16="http://schemas.microsoft.com/office/drawing/2014/main" id="{5CD37044-369E-4615-A0A0-A8448AD47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8CADD0-4DE8-E06E-EFC0-56726F47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553445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3001">
            <a:extLst>
              <a:ext uri="{FF2B5EF4-FFF2-40B4-BE49-F238E27FC236}">
                <a16:creationId xmlns:a16="http://schemas.microsoft.com/office/drawing/2014/main" id="{5979520A-11E1-BDCC-B206-B0995AFF9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8F8053-6552-8DB5-23F0-765C4E47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Meet Me There</a:t>
            </a:r>
          </a:p>
        </p:txBody>
      </p:sp>
    </p:spTree>
    <p:extLst>
      <p:ext uri="{BB962C8B-B14F-4D97-AF65-F5344CB8AC3E}">
        <p14:creationId xmlns:p14="http://schemas.microsoft.com/office/powerpoint/2010/main" val="23652856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3002">
            <a:extLst>
              <a:ext uri="{FF2B5EF4-FFF2-40B4-BE49-F238E27FC236}">
                <a16:creationId xmlns:a16="http://schemas.microsoft.com/office/drawing/2014/main" id="{8909EE7C-F3D2-3798-1CDB-8AC7A9E8F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79A55C-89A2-0737-AB2C-8A6B6B72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83156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3003">
            <a:extLst>
              <a:ext uri="{FF2B5EF4-FFF2-40B4-BE49-F238E27FC236}">
                <a16:creationId xmlns:a16="http://schemas.microsoft.com/office/drawing/2014/main" id="{C56E87C1-89BE-E6DA-9AEE-3D6C1F589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A2B553-95B0-F284-E6C2-87B96726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981590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1">
            <a:extLst>
              <a:ext uri="{FF2B5EF4-FFF2-40B4-BE49-F238E27FC236}">
                <a16:creationId xmlns:a16="http://schemas.microsoft.com/office/drawing/2014/main" id="{3005B9EA-14EC-2955-0EFF-D0D101AE8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BF56F5-0AD0-B31A-3ED8-D1F4BB62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42568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2">
            <a:extLst>
              <a:ext uri="{FF2B5EF4-FFF2-40B4-BE49-F238E27FC236}">
                <a16:creationId xmlns:a16="http://schemas.microsoft.com/office/drawing/2014/main" id="{0FFC7FB9-705B-06A9-BCCB-6A5782C51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69D16A-601D-01C0-B3C3-86C54841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2185816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3">
            <a:extLst>
              <a:ext uri="{FF2B5EF4-FFF2-40B4-BE49-F238E27FC236}">
                <a16:creationId xmlns:a16="http://schemas.microsoft.com/office/drawing/2014/main" id="{AFE5BC3C-0716-EF07-4D5F-94DA9D70CF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25A9E-271B-0A40-6AF8-15BB1AF7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8791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1001">
            <a:extLst>
              <a:ext uri="{FF2B5EF4-FFF2-40B4-BE49-F238E27FC236}">
                <a16:creationId xmlns:a16="http://schemas.microsoft.com/office/drawing/2014/main" id="{C3606D01-4A95-659C-8B92-A130161B8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Meet Me There</a:t>
            </a:r>
          </a:p>
        </p:txBody>
      </p:sp>
    </p:spTree>
    <p:extLst>
      <p:ext uri="{BB962C8B-B14F-4D97-AF65-F5344CB8AC3E}">
        <p14:creationId xmlns:p14="http://schemas.microsoft.com/office/powerpoint/2010/main" val="36747945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1002">
            <a:extLst>
              <a:ext uri="{FF2B5EF4-FFF2-40B4-BE49-F238E27FC236}">
                <a16:creationId xmlns:a16="http://schemas.microsoft.com/office/drawing/2014/main" id="{F4F92120-B97A-BD17-22F2-400163BC3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38360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1003">
            <a:extLst>
              <a:ext uri="{FF2B5EF4-FFF2-40B4-BE49-F238E27FC236}">
                <a16:creationId xmlns:a16="http://schemas.microsoft.com/office/drawing/2014/main" id="{1C5EFE54-A2A5-FC2D-B98E-E672F94FC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159A86-CDCF-BD2E-12A6-09950D12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782470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1">
            <a:extLst>
              <a:ext uri="{FF2B5EF4-FFF2-40B4-BE49-F238E27FC236}">
                <a16:creationId xmlns:a16="http://schemas.microsoft.com/office/drawing/2014/main" id="{18C99D5C-BA77-159C-9DDF-D03F345E0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0514BD-C31C-FFB9-63BA-CE8D01AE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152765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2">
            <a:extLst>
              <a:ext uri="{FF2B5EF4-FFF2-40B4-BE49-F238E27FC236}">
                <a16:creationId xmlns:a16="http://schemas.microsoft.com/office/drawing/2014/main" id="{02B69381-3AA1-AF7A-E9D5-B5B1C3951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3B973B-3DE6-169F-8863-B25FE00D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7666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C003">
            <a:extLst>
              <a:ext uri="{FF2B5EF4-FFF2-40B4-BE49-F238E27FC236}">
                <a16:creationId xmlns:a16="http://schemas.microsoft.com/office/drawing/2014/main" id="{4DF821BF-EF35-A783-BE78-83554A0E8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079F9C-5C81-F99E-17E7-53020840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70270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2001">
            <a:extLst>
              <a:ext uri="{FF2B5EF4-FFF2-40B4-BE49-F238E27FC236}">
                <a16:creationId xmlns:a16="http://schemas.microsoft.com/office/drawing/2014/main" id="{12EA14E8-DB5F-A47C-889F-D057BC7E4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BE7DB5-392A-7012-20E0-2FB6B6F3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Meet Me There</a:t>
            </a:r>
          </a:p>
        </p:txBody>
      </p:sp>
    </p:spTree>
    <p:extLst>
      <p:ext uri="{BB962C8B-B14F-4D97-AF65-F5344CB8AC3E}">
        <p14:creationId xmlns:p14="http://schemas.microsoft.com/office/powerpoint/2010/main" val="31136693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 Me There_169_v2002">
            <a:extLst>
              <a:ext uri="{FF2B5EF4-FFF2-40B4-BE49-F238E27FC236}">
                <a16:creationId xmlns:a16="http://schemas.microsoft.com/office/drawing/2014/main" id="{C6D9D637-8129-7DDF-DB50-CF088B9B9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B14D3D-A61C-F4B5-40B4-486E15FBE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58926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123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2025-05-03T02:28:33Z</dcterms:modified>
  <cp:category>PDHymns</cp:category>
</cp:coreProperties>
</file>