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Master, The Tempest Is Raging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(Peace Be Still)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57354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Mary A. Baker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H. R. Palmer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5">
            <a:extLst>
              <a:ext uri="{FF2B5EF4-FFF2-40B4-BE49-F238E27FC236}">
                <a16:creationId xmlns:a16="http://schemas.microsoft.com/office/drawing/2014/main" id="{73D29270-19BB-FD07-4941-03B90B2DE4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0B203A-1251-92A5-443C-22AD4C4B0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509726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2001">
            <a:extLst>
              <a:ext uri="{FF2B5EF4-FFF2-40B4-BE49-F238E27FC236}">
                <a16:creationId xmlns:a16="http://schemas.microsoft.com/office/drawing/2014/main" id="{C7473824-C283-50F6-0CA6-9753ADC7C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96887C-F1EE-D94F-C0D4-229202B0C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Master, The Tempest Is Raging</a:t>
            </a:r>
          </a:p>
        </p:txBody>
      </p:sp>
    </p:spTree>
    <p:extLst>
      <p:ext uri="{BB962C8B-B14F-4D97-AF65-F5344CB8AC3E}">
        <p14:creationId xmlns:p14="http://schemas.microsoft.com/office/powerpoint/2010/main" val="6875284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2002">
            <a:extLst>
              <a:ext uri="{FF2B5EF4-FFF2-40B4-BE49-F238E27FC236}">
                <a16:creationId xmlns:a16="http://schemas.microsoft.com/office/drawing/2014/main" id="{FC9F8D14-D33D-8F3B-58F9-31BC676040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076FD3-CC6B-EA3B-D977-695D2CC7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802259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2003">
            <a:extLst>
              <a:ext uri="{FF2B5EF4-FFF2-40B4-BE49-F238E27FC236}">
                <a16:creationId xmlns:a16="http://schemas.microsoft.com/office/drawing/2014/main" id="{1D4A91F1-D506-0F78-C88E-D7D911F8BC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46DAEB-0FF7-8968-A785-7BC87EBA8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133132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2004">
            <a:extLst>
              <a:ext uri="{FF2B5EF4-FFF2-40B4-BE49-F238E27FC236}">
                <a16:creationId xmlns:a16="http://schemas.microsoft.com/office/drawing/2014/main" id="{F9F66DBB-F897-3FB4-8682-1756228F72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CEE3FA-BB87-F478-5C79-E2E4770AB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1770961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AF1B95-A3C5-3A2D-D399-661631831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0F04EC-1AA6-402F-CAC4-7D5C7842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523905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2">
            <a:extLst>
              <a:ext uri="{FF2B5EF4-FFF2-40B4-BE49-F238E27FC236}">
                <a16:creationId xmlns:a16="http://schemas.microsoft.com/office/drawing/2014/main" id="{0086D7F0-A03B-DE1A-83A3-36C15F95F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A65BA2-EE32-05CA-A621-73C7D335C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194969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3">
            <a:extLst>
              <a:ext uri="{FF2B5EF4-FFF2-40B4-BE49-F238E27FC236}">
                <a16:creationId xmlns:a16="http://schemas.microsoft.com/office/drawing/2014/main" id="{B6C5C486-4388-86A0-40BB-38597C766C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805839-2567-4C2B-672F-F8C0D47B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694052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4">
            <a:extLst>
              <a:ext uri="{FF2B5EF4-FFF2-40B4-BE49-F238E27FC236}">
                <a16:creationId xmlns:a16="http://schemas.microsoft.com/office/drawing/2014/main" id="{CC4500F3-8E99-53F3-1AFB-8134E436C0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F79917-81AD-D533-B030-5B229679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7747907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5">
            <a:extLst>
              <a:ext uri="{FF2B5EF4-FFF2-40B4-BE49-F238E27FC236}">
                <a16:creationId xmlns:a16="http://schemas.microsoft.com/office/drawing/2014/main" id="{9E06E852-3A65-7FFF-06DE-B9118E8B3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0504C0-E50C-6CA1-E043-FEBA060B9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16512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1001">
            <a:extLst>
              <a:ext uri="{FF2B5EF4-FFF2-40B4-BE49-F238E27FC236}">
                <a16:creationId xmlns:a16="http://schemas.microsoft.com/office/drawing/2014/main" id="{EE32F518-16FF-D65E-E40A-0C2193A8C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Master, The Tempest Is Raging</a:t>
            </a:r>
          </a:p>
        </p:txBody>
      </p:sp>
    </p:spTree>
    <p:extLst>
      <p:ext uri="{BB962C8B-B14F-4D97-AF65-F5344CB8AC3E}">
        <p14:creationId xmlns:p14="http://schemas.microsoft.com/office/powerpoint/2010/main" val="237574505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3001">
            <a:extLst>
              <a:ext uri="{FF2B5EF4-FFF2-40B4-BE49-F238E27FC236}">
                <a16:creationId xmlns:a16="http://schemas.microsoft.com/office/drawing/2014/main" id="{1A4972FA-F398-6DC3-1FAE-D035BC78A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E6754F-74C7-C182-1B37-9E30D8C3E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Master, The Tempest Is Raging</a:t>
            </a:r>
          </a:p>
        </p:txBody>
      </p:sp>
    </p:spTree>
    <p:extLst>
      <p:ext uri="{BB962C8B-B14F-4D97-AF65-F5344CB8AC3E}">
        <p14:creationId xmlns:p14="http://schemas.microsoft.com/office/powerpoint/2010/main" val="296637202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3002">
            <a:extLst>
              <a:ext uri="{FF2B5EF4-FFF2-40B4-BE49-F238E27FC236}">
                <a16:creationId xmlns:a16="http://schemas.microsoft.com/office/drawing/2014/main" id="{FD2E7199-E4C2-228E-271A-1E20BD73D5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53824F-43D3-AD32-8042-4D4D1CB92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3056992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3003">
            <a:extLst>
              <a:ext uri="{FF2B5EF4-FFF2-40B4-BE49-F238E27FC236}">
                <a16:creationId xmlns:a16="http://schemas.microsoft.com/office/drawing/2014/main" id="{B476AC6E-2470-A877-36F8-7D42D0586E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F68860-3514-843D-0847-0275DCEBD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6957950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3004">
            <a:extLst>
              <a:ext uri="{FF2B5EF4-FFF2-40B4-BE49-F238E27FC236}">
                <a16:creationId xmlns:a16="http://schemas.microsoft.com/office/drawing/2014/main" id="{1628E665-4A56-2196-A457-F4F4E29EB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201985-9E24-051C-20B5-BE970CC2F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7548374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B1872-826F-E0A1-97B8-1D22D139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60B979-C536-75D2-4E12-B17D8D16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3922565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2">
            <a:extLst>
              <a:ext uri="{FF2B5EF4-FFF2-40B4-BE49-F238E27FC236}">
                <a16:creationId xmlns:a16="http://schemas.microsoft.com/office/drawing/2014/main" id="{3F909B58-B6EA-3B38-4B9B-51D60AA92D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97182C-B221-8738-6073-AA329EF2E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6257102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3">
            <a:extLst>
              <a:ext uri="{FF2B5EF4-FFF2-40B4-BE49-F238E27FC236}">
                <a16:creationId xmlns:a16="http://schemas.microsoft.com/office/drawing/2014/main" id="{DA2F352F-062B-1443-F6AA-EE44E03D0A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19BBB2-21E9-3BA2-5894-54E9BDE1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2823564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4">
            <a:extLst>
              <a:ext uri="{FF2B5EF4-FFF2-40B4-BE49-F238E27FC236}">
                <a16:creationId xmlns:a16="http://schemas.microsoft.com/office/drawing/2014/main" id="{1E230799-F232-5FD5-90B0-335DC4AF2E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4628AD-20DD-3D17-13DC-E76D66BC7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3475106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5">
            <a:extLst>
              <a:ext uri="{FF2B5EF4-FFF2-40B4-BE49-F238E27FC236}">
                <a16:creationId xmlns:a16="http://schemas.microsoft.com/office/drawing/2014/main" id="{7399A787-11F4-5E1F-65A7-740D04AEAC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2ECE48-D05E-BCCA-54DA-39F7DCFD4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04537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1002">
            <a:extLst>
              <a:ext uri="{FF2B5EF4-FFF2-40B4-BE49-F238E27FC236}">
                <a16:creationId xmlns:a16="http://schemas.microsoft.com/office/drawing/2014/main" id="{B68F722A-43F1-C52F-B57B-52EA0F726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818307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1003">
            <a:extLst>
              <a:ext uri="{FF2B5EF4-FFF2-40B4-BE49-F238E27FC236}">
                <a16:creationId xmlns:a16="http://schemas.microsoft.com/office/drawing/2014/main" id="{968B60EF-F982-C5C1-89C7-A297E2DB7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103F31-51C2-5FCB-EBE6-55931893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829447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1004">
            <a:extLst>
              <a:ext uri="{FF2B5EF4-FFF2-40B4-BE49-F238E27FC236}">
                <a16:creationId xmlns:a16="http://schemas.microsoft.com/office/drawing/2014/main" id="{A69A71D7-8ABF-B2B8-DA59-33374BCC34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55951F-0566-09B7-AC21-54787D22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249899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380D78-BC09-FABA-48F1-BD5F74D31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630F7C-A558-E958-4247-A89218E60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594451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2">
            <a:extLst>
              <a:ext uri="{FF2B5EF4-FFF2-40B4-BE49-F238E27FC236}">
                <a16:creationId xmlns:a16="http://schemas.microsoft.com/office/drawing/2014/main" id="{5453BDEF-627A-D1FA-B581-9B48F29E92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648CDE-DC12-1057-F41D-EDCBCB82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239677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3">
            <a:extLst>
              <a:ext uri="{FF2B5EF4-FFF2-40B4-BE49-F238E27FC236}">
                <a16:creationId xmlns:a16="http://schemas.microsoft.com/office/drawing/2014/main" id="{D891EAB7-F400-5020-45CF-B4F05926B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749F5C-F6FD-ED5A-4CF1-111548FA6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416694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The Tempest Is Raging_169_vC004">
            <a:extLst>
              <a:ext uri="{FF2B5EF4-FFF2-40B4-BE49-F238E27FC236}">
                <a16:creationId xmlns:a16="http://schemas.microsoft.com/office/drawing/2014/main" id="{1A177AB6-52B8-A544-8822-DDA82AA417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57CEBF-AF03-2631-D828-0583103E0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957215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166</Words>
  <Application>Microsoft Office PowerPoint</Application>
  <PresentationFormat>Widescreen</PresentationFormat>
  <Paragraphs>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2025-05-03T02:07:35Z</dcterms:modified>
  <cp:category>PDHymns</cp:category>
</cp:coreProperties>
</file>