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Marvelous Things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6709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A/A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1/Round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86879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40862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Unknown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Unknown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rvelous Things_169_v1001">
            <a:extLst>
              <a:ext uri="{FF2B5EF4-FFF2-40B4-BE49-F238E27FC236}">
                <a16:creationId xmlns:a16="http://schemas.microsoft.com/office/drawing/2014/main" id="{C3607834-A84B-DEDB-D68E-9662C9FDEB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Round 1 ~ Marvelous Things</a:t>
            </a:r>
          </a:p>
        </p:txBody>
      </p:sp>
    </p:spTree>
    <p:extLst>
      <p:ext uri="{BB962C8B-B14F-4D97-AF65-F5344CB8AC3E}">
        <p14:creationId xmlns:p14="http://schemas.microsoft.com/office/powerpoint/2010/main" val="17013417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rvelous Things_169_v1002">
            <a:extLst>
              <a:ext uri="{FF2B5EF4-FFF2-40B4-BE49-F238E27FC236}">
                <a16:creationId xmlns:a16="http://schemas.microsoft.com/office/drawing/2014/main" id="{DB47BB8E-F48B-46B9-764A-0228B4D7E8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AF01A4A-0167-7050-33FB-490F7E2C7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12388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Round 1</a:t>
            </a:r>
          </a:p>
        </p:txBody>
      </p:sp>
    </p:spTree>
    <p:extLst>
      <p:ext uri="{BB962C8B-B14F-4D97-AF65-F5344CB8AC3E}">
        <p14:creationId xmlns:p14="http://schemas.microsoft.com/office/powerpoint/2010/main" val="217598985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rvelous Things_169_v1003">
            <a:extLst>
              <a:ext uri="{FF2B5EF4-FFF2-40B4-BE49-F238E27FC236}">
                <a16:creationId xmlns:a16="http://schemas.microsoft.com/office/drawing/2014/main" id="{6C5643B7-F360-C397-216A-F78279173E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A6697A3E-E3A3-1FCD-FB19-3D4B04DCD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Round 2 ~ Marvelous Things</a:t>
            </a:r>
          </a:p>
        </p:txBody>
      </p:sp>
    </p:spTree>
    <p:extLst>
      <p:ext uri="{BB962C8B-B14F-4D97-AF65-F5344CB8AC3E}">
        <p14:creationId xmlns:p14="http://schemas.microsoft.com/office/powerpoint/2010/main" val="83880115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rvelous Things_169_v1004">
            <a:extLst>
              <a:ext uri="{FF2B5EF4-FFF2-40B4-BE49-F238E27FC236}">
                <a16:creationId xmlns:a16="http://schemas.microsoft.com/office/drawing/2014/main" id="{C5F395B4-CA56-3185-0C0D-0A2FFA4A3B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A1A788C-FD26-BB39-7CD9-E92E7A69C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12388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Round 2</a:t>
            </a:r>
          </a:p>
        </p:txBody>
      </p:sp>
    </p:spTree>
    <p:extLst>
      <p:ext uri="{BB962C8B-B14F-4D97-AF65-F5344CB8AC3E}">
        <p14:creationId xmlns:p14="http://schemas.microsoft.com/office/powerpoint/2010/main" val="312984364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rvelous Things_169_v1005">
            <a:extLst>
              <a:ext uri="{FF2B5EF4-FFF2-40B4-BE49-F238E27FC236}">
                <a16:creationId xmlns:a16="http://schemas.microsoft.com/office/drawing/2014/main" id="{D1659621-649A-F981-3576-A086F12880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2F8FD275-6EF8-8D99-08CE-38A2F99F6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Round 3 ~ Marvelous Things</a:t>
            </a:r>
          </a:p>
        </p:txBody>
      </p:sp>
    </p:spTree>
    <p:extLst>
      <p:ext uri="{BB962C8B-B14F-4D97-AF65-F5344CB8AC3E}">
        <p14:creationId xmlns:p14="http://schemas.microsoft.com/office/powerpoint/2010/main" val="376501944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rvelous Things_169_v1006">
            <a:extLst>
              <a:ext uri="{FF2B5EF4-FFF2-40B4-BE49-F238E27FC236}">
                <a16:creationId xmlns:a16="http://schemas.microsoft.com/office/drawing/2014/main" id="{DDB36DE0-D030-23E6-C2A9-A79C72FCFA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14098BA-CA55-50E0-B600-DC7ACB081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12388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Round 3</a:t>
            </a:r>
          </a:p>
        </p:txBody>
      </p:sp>
    </p:spTree>
    <p:extLst>
      <p:ext uri="{BB962C8B-B14F-4D97-AF65-F5344CB8AC3E}">
        <p14:creationId xmlns:p14="http://schemas.microsoft.com/office/powerpoint/2010/main" val="393276578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rvelous Things_169_v1007">
            <a:extLst>
              <a:ext uri="{FF2B5EF4-FFF2-40B4-BE49-F238E27FC236}">
                <a16:creationId xmlns:a16="http://schemas.microsoft.com/office/drawing/2014/main" id="{04FF8E4E-C857-5DB3-0DEA-2B357BB59C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28B5868C-DB4D-1D41-055A-427A74328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Round 4 ~ Marvelous Things</a:t>
            </a:r>
          </a:p>
        </p:txBody>
      </p:sp>
    </p:spTree>
    <p:extLst>
      <p:ext uri="{BB962C8B-B14F-4D97-AF65-F5344CB8AC3E}">
        <p14:creationId xmlns:p14="http://schemas.microsoft.com/office/powerpoint/2010/main" val="204939419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rvelous Things_169_v1008">
            <a:extLst>
              <a:ext uri="{FF2B5EF4-FFF2-40B4-BE49-F238E27FC236}">
                <a16:creationId xmlns:a16="http://schemas.microsoft.com/office/drawing/2014/main" id="{A95CDFAB-68D7-5987-3F80-7E788E1C8F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B40ED1B-94DA-24DE-E7ED-E260F2415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12388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Round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030002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70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2025-05-03T01:03:39Z</dcterms:modified>
  <cp:category>PDHymns</cp:category>
</cp:coreProperties>
</file>