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Love, Love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8151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Gm(B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)/G - 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 (Round)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30807"/>
              </p:ext>
            </p:extLst>
          </p:nvPr>
        </p:nvGraphicFramePr>
        <p:xfrm>
          <a:off x="10225088" y="4902200"/>
          <a:ext cx="1544637" cy="822723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Group 1 -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Group 2 -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Group 3 -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0334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Folk Hymn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English Folk Melody (c. 1600)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ECED514-F9FF-EFE0-1B13-E6F052A6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162856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ROUND IN 3 PARTS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all groups are in unison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9">
            <a:extLst>
              <a:ext uri="{FF2B5EF4-FFF2-40B4-BE49-F238E27FC236}">
                <a16:creationId xmlns:a16="http://schemas.microsoft.com/office/drawing/2014/main" id="{27428891-15EF-C4B2-1808-AE4CF692D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E9F7B9-BE05-3C64-75B2-B6A2EAD3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Group 1 start</a:t>
            </a:r>
          </a:p>
        </p:txBody>
      </p:sp>
    </p:spTree>
    <p:extLst>
      <p:ext uri="{BB962C8B-B14F-4D97-AF65-F5344CB8AC3E}">
        <p14:creationId xmlns:p14="http://schemas.microsoft.com/office/powerpoint/2010/main" val="38553561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0">
            <a:extLst>
              <a:ext uri="{FF2B5EF4-FFF2-40B4-BE49-F238E27FC236}">
                <a16:creationId xmlns:a16="http://schemas.microsoft.com/office/drawing/2014/main" id="{464FD682-5DB2-16F8-5EEF-71F192A72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6B9BB2-29D3-A8F6-D917-29B408D7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Group 2 start</a:t>
            </a:r>
          </a:p>
        </p:txBody>
      </p:sp>
    </p:spTree>
    <p:extLst>
      <p:ext uri="{BB962C8B-B14F-4D97-AF65-F5344CB8AC3E}">
        <p14:creationId xmlns:p14="http://schemas.microsoft.com/office/powerpoint/2010/main" val="40667936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1">
            <a:extLst>
              <a:ext uri="{FF2B5EF4-FFF2-40B4-BE49-F238E27FC236}">
                <a16:creationId xmlns:a16="http://schemas.microsoft.com/office/drawing/2014/main" id="{3031D5EA-6068-F821-5AA2-3D6758818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ACF9D8-9A14-04A6-1BBF-C887C0CB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Group 3 start</a:t>
            </a:r>
          </a:p>
        </p:txBody>
      </p:sp>
    </p:spTree>
    <p:extLst>
      <p:ext uri="{BB962C8B-B14F-4D97-AF65-F5344CB8AC3E}">
        <p14:creationId xmlns:p14="http://schemas.microsoft.com/office/powerpoint/2010/main" val="21406619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2">
            <a:extLst>
              <a:ext uri="{FF2B5EF4-FFF2-40B4-BE49-F238E27FC236}">
                <a16:creationId xmlns:a16="http://schemas.microsoft.com/office/drawing/2014/main" id="{4862ACB0-8071-6368-16F4-E0808EE16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448D46-2C2F-59EA-2837-ED224A32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1666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3">
            <a:extLst>
              <a:ext uri="{FF2B5EF4-FFF2-40B4-BE49-F238E27FC236}">
                <a16:creationId xmlns:a16="http://schemas.microsoft.com/office/drawing/2014/main" id="{44F32F27-8873-35F1-203F-E118CB267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619BBB-71AB-23A1-0A50-9ABDDCEE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Group 1 start</a:t>
            </a:r>
          </a:p>
        </p:txBody>
      </p:sp>
    </p:spTree>
    <p:extLst>
      <p:ext uri="{BB962C8B-B14F-4D97-AF65-F5344CB8AC3E}">
        <p14:creationId xmlns:p14="http://schemas.microsoft.com/office/powerpoint/2010/main" val="14379026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4">
            <a:extLst>
              <a:ext uri="{FF2B5EF4-FFF2-40B4-BE49-F238E27FC236}">
                <a16:creationId xmlns:a16="http://schemas.microsoft.com/office/drawing/2014/main" id="{0FBA455E-9255-FC77-9259-1EC65AAE6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1D2E02-FC5F-4F6B-6404-007F380C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Group 2 start</a:t>
            </a:r>
          </a:p>
        </p:txBody>
      </p:sp>
    </p:spTree>
    <p:extLst>
      <p:ext uri="{BB962C8B-B14F-4D97-AF65-F5344CB8AC3E}">
        <p14:creationId xmlns:p14="http://schemas.microsoft.com/office/powerpoint/2010/main" val="10158978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5">
            <a:extLst>
              <a:ext uri="{FF2B5EF4-FFF2-40B4-BE49-F238E27FC236}">
                <a16:creationId xmlns:a16="http://schemas.microsoft.com/office/drawing/2014/main" id="{C014B2A6-7CB5-9A2D-FC66-30E31087E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8670E0-63B0-5BB0-9C85-587DC2EA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Group 3 start</a:t>
            </a:r>
          </a:p>
        </p:txBody>
      </p:sp>
    </p:spTree>
    <p:extLst>
      <p:ext uri="{BB962C8B-B14F-4D97-AF65-F5344CB8AC3E}">
        <p14:creationId xmlns:p14="http://schemas.microsoft.com/office/powerpoint/2010/main" val="12625535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6">
            <a:extLst>
              <a:ext uri="{FF2B5EF4-FFF2-40B4-BE49-F238E27FC236}">
                <a16:creationId xmlns:a16="http://schemas.microsoft.com/office/drawing/2014/main" id="{C156FA45-5684-97E4-28C5-12C6ED6B9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374CC2-F418-A589-D8AD-F6CB373C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5913743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17">
            <a:extLst>
              <a:ext uri="{FF2B5EF4-FFF2-40B4-BE49-F238E27FC236}">
                <a16:creationId xmlns:a16="http://schemas.microsoft.com/office/drawing/2014/main" id="{AAE6937D-15E0-AE2F-E77C-234EFC74B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64DFA9-6679-F8C3-2474-DECA1ACB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4136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1">
            <a:extLst>
              <a:ext uri="{FF2B5EF4-FFF2-40B4-BE49-F238E27FC236}">
                <a16:creationId xmlns:a16="http://schemas.microsoft.com/office/drawing/2014/main" id="{323EE011-8448-0EAC-FDF1-754B620EF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Group 1 start</a:t>
            </a:r>
          </a:p>
        </p:txBody>
      </p:sp>
    </p:spTree>
    <p:extLst>
      <p:ext uri="{BB962C8B-B14F-4D97-AF65-F5344CB8AC3E}">
        <p14:creationId xmlns:p14="http://schemas.microsoft.com/office/powerpoint/2010/main" val="23188055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2">
            <a:extLst>
              <a:ext uri="{FF2B5EF4-FFF2-40B4-BE49-F238E27FC236}">
                <a16:creationId xmlns:a16="http://schemas.microsoft.com/office/drawing/2014/main" id="{A317E8A9-1A77-4E49-FE0C-656A5C82B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13640D-CDE4-DFDA-EAEA-5AEB7871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Group 2 start</a:t>
            </a:r>
          </a:p>
        </p:txBody>
      </p:sp>
    </p:spTree>
    <p:extLst>
      <p:ext uri="{BB962C8B-B14F-4D97-AF65-F5344CB8AC3E}">
        <p14:creationId xmlns:p14="http://schemas.microsoft.com/office/powerpoint/2010/main" val="20236792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3">
            <a:extLst>
              <a:ext uri="{FF2B5EF4-FFF2-40B4-BE49-F238E27FC236}">
                <a16:creationId xmlns:a16="http://schemas.microsoft.com/office/drawing/2014/main" id="{DCAF10E8-98E2-7A9C-080B-4BA534C87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327D48-6211-C374-17F0-46286211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Group 3 start</a:t>
            </a:r>
          </a:p>
        </p:txBody>
      </p:sp>
    </p:spTree>
    <p:extLst>
      <p:ext uri="{BB962C8B-B14F-4D97-AF65-F5344CB8AC3E}">
        <p14:creationId xmlns:p14="http://schemas.microsoft.com/office/powerpoint/2010/main" val="42751011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4">
            <a:extLst>
              <a:ext uri="{FF2B5EF4-FFF2-40B4-BE49-F238E27FC236}">
                <a16:creationId xmlns:a16="http://schemas.microsoft.com/office/drawing/2014/main" id="{D59602BE-284D-DED4-C6B9-06218EBBA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866581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5">
            <a:extLst>
              <a:ext uri="{FF2B5EF4-FFF2-40B4-BE49-F238E27FC236}">
                <a16:creationId xmlns:a16="http://schemas.microsoft.com/office/drawing/2014/main" id="{F1848315-FDA7-2390-4873-97193D6FA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9E0C3E-143E-7AEE-8478-611206BB6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Group 1 start</a:t>
            </a:r>
          </a:p>
        </p:txBody>
      </p:sp>
    </p:spTree>
    <p:extLst>
      <p:ext uri="{BB962C8B-B14F-4D97-AF65-F5344CB8AC3E}">
        <p14:creationId xmlns:p14="http://schemas.microsoft.com/office/powerpoint/2010/main" val="2168599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6">
            <a:extLst>
              <a:ext uri="{FF2B5EF4-FFF2-40B4-BE49-F238E27FC236}">
                <a16:creationId xmlns:a16="http://schemas.microsoft.com/office/drawing/2014/main" id="{FFC538AA-F3E6-2712-2E97-6305718CA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C7F509-12B8-161D-D97A-37E20922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Group 2 start</a:t>
            </a:r>
          </a:p>
        </p:txBody>
      </p:sp>
    </p:spTree>
    <p:extLst>
      <p:ext uri="{BB962C8B-B14F-4D97-AF65-F5344CB8AC3E}">
        <p14:creationId xmlns:p14="http://schemas.microsoft.com/office/powerpoint/2010/main" val="19601610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7">
            <a:extLst>
              <a:ext uri="{FF2B5EF4-FFF2-40B4-BE49-F238E27FC236}">
                <a16:creationId xmlns:a16="http://schemas.microsoft.com/office/drawing/2014/main" id="{7F093D7E-8B82-4B10-0E9D-8AABC8AC7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5747E0-D5B5-CB0F-5D3A-281C6217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Group 3 start</a:t>
            </a:r>
          </a:p>
        </p:txBody>
      </p:sp>
    </p:spTree>
    <p:extLst>
      <p:ext uri="{BB962C8B-B14F-4D97-AF65-F5344CB8AC3E}">
        <p14:creationId xmlns:p14="http://schemas.microsoft.com/office/powerpoint/2010/main" val="3324031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Love_169_v1008">
            <a:extLst>
              <a:ext uri="{FF2B5EF4-FFF2-40B4-BE49-F238E27FC236}">
                <a16:creationId xmlns:a16="http://schemas.microsoft.com/office/drawing/2014/main" id="{B935D3AA-D0E6-DD36-7BF4-9B5D2DD5A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06E8F9-5453-3AE7-ABBD-98EC5613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33245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162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2025-05-01T21:27:24Z</dcterms:modified>
  <cp:category>PDHymns</cp:category>
</cp:coreProperties>
</file>