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Lord I’m Coming Home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(Coming Home)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6/Chorus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5649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C001">
            <a:extLst>
              <a:ext uri="{FF2B5EF4-FFF2-40B4-BE49-F238E27FC236}">
                <a16:creationId xmlns:a16="http://schemas.microsoft.com/office/drawing/2014/main" id="{00C690CF-F007-4134-8C8E-A83DCEF367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4DE308-7448-AEC2-B1BA-864F9B799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972613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4o6001">
            <a:extLst>
              <a:ext uri="{FF2B5EF4-FFF2-40B4-BE49-F238E27FC236}">
                <a16:creationId xmlns:a16="http://schemas.microsoft.com/office/drawing/2014/main" id="{B4A4E493-7588-39AD-9B94-E401152654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392A62-02DE-0BE3-CB0B-FCE506502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17962276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4o6002">
            <a:extLst>
              <a:ext uri="{FF2B5EF4-FFF2-40B4-BE49-F238E27FC236}">
                <a16:creationId xmlns:a16="http://schemas.microsoft.com/office/drawing/2014/main" id="{90748D3E-2A67-C9C0-782A-F435DA78C0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BA56B8-5CE8-92B1-F7BF-2F1C4585B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13409862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C001">
            <a:extLst>
              <a:ext uri="{FF2B5EF4-FFF2-40B4-BE49-F238E27FC236}">
                <a16:creationId xmlns:a16="http://schemas.microsoft.com/office/drawing/2014/main" id="{2DA650AB-5AE1-8197-20F2-E7DC676F2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9BB316-1A6B-E3A5-EEB0-37FA2C08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8675947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5o6001">
            <a:extLst>
              <a:ext uri="{FF2B5EF4-FFF2-40B4-BE49-F238E27FC236}">
                <a16:creationId xmlns:a16="http://schemas.microsoft.com/office/drawing/2014/main" id="{208F1EC7-F5DA-E25E-A7DD-F63029E52E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8A4834-05F0-D739-B5E1-60695CF1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4690444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5o6002">
            <a:extLst>
              <a:ext uri="{FF2B5EF4-FFF2-40B4-BE49-F238E27FC236}">
                <a16:creationId xmlns:a16="http://schemas.microsoft.com/office/drawing/2014/main" id="{19C98A6C-D8C7-8AD6-BA34-2B1BCA0C94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139A98-89BA-D5F1-E73C-EDAF83204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23840304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C001">
            <a:extLst>
              <a:ext uri="{FF2B5EF4-FFF2-40B4-BE49-F238E27FC236}">
                <a16:creationId xmlns:a16="http://schemas.microsoft.com/office/drawing/2014/main" id="{D9185540-AE0F-79C2-A718-BAB0BCC2C9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9D0E5F-566A-4BE3-FB44-AC17AD1C5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75470436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6o6001">
            <a:extLst>
              <a:ext uri="{FF2B5EF4-FFF2-40B4-BE49-F238E27FC236}">
                <a16:creationId xmlns:a16="http://schemas.microsoft.com/office/drawing/2014/main" id="{C7712D93-B989-927A-E7F1-32750B50D4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0AA01C-F200-E135-F366-34CD1B705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27137911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6o6002">
            <a:extLst>
              <a:ext uri="{FF2B5EF4-FFF2-40B4-BE49-F238E27FC236}">
                <a16:creationId xmlns:a16="http://schemas.microsoft.com/office/drawing/2014/main" id="{666E6A80-80E9-FEAA-F17E-86D298B6A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D97658-5FDE-BD0B-2F91-836746D7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</p:spTree>
    <p:extLst>
      <p:ext uri="{BB962C8B-B14F-4D97-AF65-F5344CB8AC3E}">
        <p14:creationId xmlns:p14="http://schemas.microsoft.com/office/powerpoint/2010/main" val="27250221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C001">
            <a:extLst>
              <a:ext uri="{FF2B5EF4-FFF2-40B4-BE49-F238E27FC236}">
                <a16:creationId xmlns:a16="http://schemas.microsoft.com/office/drawing/2014/main" id="{65D5B173-E90A-A41F-8714-75C81FA56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83293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1001">
            <a:extLst>
              <a:ext uri="{FF2B5EF4-FFF2-40B4-BE49-F238E27FC236}">
                <a16:creationId xmlns:a16="http://schemas.microsoft.com/office/drawing/2014/main" id="{752A31DF-7C2D-83D6-CA19-FFCDA2A21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37687572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1002">
            <a:extLst>
              <a:ext uri="{FF2B5EF4-FFF2-40B4-BE49-F238E27FC236}">
                <a16:creationId xmlns:a16="http://schemas.microsoft.com/office/drawing/2014/main" id="{FD769B26-BD29-225C-B372-4C95D63E69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A53751-5501-3BA8-59E2-35E0A3A57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005724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C001">
            <a:extLst>
              <a:ext uri="{FF2B5EF4-FFF2-40B4-BE49-F238E27FC236}">
                <a16:creationId xmlns:a16="http://schemas.microsoft.com/office/drawing/2014/main" id="{EDB0131C-E673-3031-8705-2E3D6C6B5E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0A4512-41E3-35CB-41B1-E4EDE1D42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691174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2001">
            <a:extLst>
              <a:ext uri="{FF2B5EF4-FFF2-40B4-BE49-F238E27FC236}">
                <a16:creationId xmlns:a16="http://schemas.microsoft.com/office/drawing/2014/main" id="{F68DC7A6-7374-76C5-EBF8-DC3CD2E927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86A3E5-C962-CF04-EF93-0941B3D5B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35591899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2002">
            <a:extLst>
              <a:ext uri="{FF2B5EF4-FFF2-40B4-BE49-F238E27FC236}">
                <a16:creationId xmlns:a16="http://schemas.microsoft.com/office/drawing/2014/main" id="{156FF918-3B43-46DF-5A69-15F68CBB9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9F0687-8355-5AAB-ED9F-91EF44809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898147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C001">
            <a:extLst>
              <a:ext uri="{FF2B5EF4-FFF2-40B4-BE49-F238E27FC236}">
                <a16:creationId xmlns:a16="http://schemas.microsoft.com/office/drawing/2014/main" id="{86A45D93-1365-0ACC-3E7A-AC32FD8BDA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4E821E-6CFD-DB16-CC82-4A77272B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642180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3o6001">
            <a:extLst>
              <a:ext uri="{FF2B5EF4-FFF2-40B4-BE49-F238E27FC236}">
                <a16:creationId xmlns:a16="http://schemas.microsoft.com/office/drawing/2014/main" id="{A665BA65-FFE2-DC34-D98A-CB93A1B99E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C3A1AA-8394-A40B-B32B-B79AE945A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368191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3o6002">
            <a:extLst>
              <a:ext uri="{FF2B5EF4-FFF2-40B4-BE49-F238E27FC236}">
                <a16:creationId xmlns:a16="http://schemas.microsoft.com/office/drawing/2014/main" id="{E88422F6-F9EE-FA25-04D0-A3423396CD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ED70AC-88B1-F957-E6CD-9C5E850B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859836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144</Words>
  <Application>Microsoft Office PowerPoint</Application>
  <PresentationFormat>Widescreen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2025-05-01T18:18:26Z</dcterms:modified>
  <cp:category>PDHymns</cp:category>
</cp:coreProperties>
</file>