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 I’m Coming Home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(Coming Home)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5649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D9185540-AE0F-79C2-A718-BAB0BCC2C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9D0E5F-566A-4BE3-FB44-AC17AD1C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547043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9BCB9-FACD-B8A5-5ED9-A0935476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0AA01C-F200-E135-F366-34CD1B70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2713791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6o6002">
            <a:extLst>
              <a:ext uri="{FF2B5EF4-FFF2-40B4-BE49-F238E27FC236}">
                <a16:creationId xmlns:a16="http://schemas.microsoft.com/office/drawing/2014/main" id="{666E6A80-80E9-FEAA-F17E-86D298B6A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D97658-5FDE-BD0B-2F91-836746D7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25022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65D5B173-E90A-A41F-8714-75C81FA56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83293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1001">
            <a:extLst>
              <a:ext uri="{FF2B5EF4-FFF2-40B4-BE49-F238E27FC236}">
                <a16:creationId xmlns:a16="http://schemas.microsoft.com/office/drawing/2014/main" id="{752A31DF-7C2D-83D6-CA19-FFCDA2A21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37687572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1002">
            <a:extLst>
              <a:ext uri="{FF2B5EF4-FFF2-40B4-BE49-F238E27FC236}">
                <a16:creationId xmlns:a16="http://schemas.microsoft.com/office/drawing/2014/main" id="{FD769B26-BD29-225C-B372-4C95D63E69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A53751-5501-3BA8-59E2-35E0A3A5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005724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EDB0131C-E673-3031-8705-2E3D6C6B5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0A4512-41E3-35CB-41B1-E4EDE1D4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691174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2001">
            <a:extLst>
              <a:ext uri="{FF2B5EF4-FFF2-40B4-BE49-F238E27FC236}">
                <a16:creationId xmlns:a16="http://schemas.microsoft.com/office/drawing/2014/main" id="{F68DC7A6-7374-76C5-EBF8-DC3CD2E927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86A3E5-C962-CF04-EF93-0941B3D5B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35591899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2002">
            <a:extLst>
              <a:ext uri="{FF2B5EF4-FFF2-40B4-BE49-F238E27FC236}">
                <a16:creationId xmlns:a16="http://schemas.microsoft.com/office/drawing/2014/main" id="{156FF918-3B43-46DF-5A69-15F68CBB9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9F0687-8355-5AAB-ED9F-91EF4480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898147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C001">
            <a:extLst>
              <a:ext uri="{FF2B5EF4-FFF2-40B4-BE49-F238E27FC236}">
                <a16:creationId xmlns:a16="http://schemas.microsoft.com/office/drawing/2014/main" id="{86A45D93-1365-0ACC-3E7A-AC32FD8BDA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4E821E-6CFD-DB16-CC82-4A77272B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642180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EEEE55-288F-4531-975A-A55918291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8A4834-05F0-D739-B5E1-60695CF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4690444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3_v5o6002">
            <a:extLst>
              <a:ext uri="{FF2B5EF4-FFF2-40B4-BE49-F238E27FC236}">
                <a16:creationId xmlns:a16="http://schemas.microsoft.com/office/drawing/2014/main" id="{19C98A6C-D8C7-8AD6-BA34-2B1BCA0C9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139A98-89BA-D5F1-E73C-EDAF8320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384030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116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2025-05-01T18:19:39Z</dcterms:modified>
  <cp:category>PDHymns</cp:category>
</cp:coreProperties>
</file>