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Looking To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rgbClr val="FFFFFF"/>
                </a:solidFill>
                <a:latin typeface="Lucida Sans" panose="020B0602030504020204" pitchFamily="34" charset="0"/>
              </a:rPr>
              <a:t>12/8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i="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i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i="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5467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H. M. Eagle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2002">
            <a:extLst>
              <a:ext uri="{FF2B5EF4-FFF2-40B4-BE49-F238E27FC236}">
                <a16:creationId xmlns:a16="http://schemas.microsoft.com/office/drawing/2014/main" id="{77024F3F-6B9E-17B3-AA7A-A7937BC64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AA33C8-1C1C-1667-9655-E3A4979E2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239234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2003">
            <a:extLst>
              <a:ext uri="{FF2B5EF4-FFF2-40B4-BE49-F238E27FC236}">
                <a16:creationId xmlns:a16="http://schemas.microsoft.com/office/drawing/2014/main" id="{C927C0B1-402E-16DF-87C3-FFFCAE9E0B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0F58E7-5CC1-471A-372B-3ABE176EC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416527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6519EA-D381-D14F-B9CD-8F68C7AAF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D78A6C-6F31-CC92-248D-A4295518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763410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47FEB-4B87-96A0-AE5F-B282C72C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0B4204-0403-CF7D-A9FF-24F14246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410656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BCBAB-5267-88D2-193B-28E266C3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5506C7-9E08-0639-B39A-3D6DED4A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187821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1E45B-5B21-BA2E-FCD5-50FA0B869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0D2ABA-F2CC-5345-1C6B-AD6704BB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291781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3001">
            <a:extLst>
              <a:ext uri="{FF2B5EF4-FFF2-40B4-BE49-F238E27FC236}">
                <a16:creationId xmlns:a16="http://schemas.microsoft.com/office/drawing/2014/main" id="{59AA4034-8B06-6D56-EAB6-B34E24CD24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9525F4-EBA8-F646-D3E1-6BB32BBB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Looking To Thee</a:t>
            </a:r>
          </a:p>
        </p:txBody>
      </p:sp>
    </p:spTree>
    <p:extLst>
      <p:ext uri="{BB962C8B-B14F-4D97-AF65-F5344CB8AC3E}">
        <p14:creationId xmlns:p14="http://schemas.microsoft.com/office/powerpoint/2010/main" val="257599591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3002">
            <a:extLst>
              <a:ext uri="{FF2B5EF4-FFF2-40B4-BE49-F238E27FC236}">
                <a16:creationId xmlns:a16="http://schemas.microsoft.com/office/drawing/2014/main" id="{A3B661B9-D7DF-8BA5-F179-B3ACCC51D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3FFDFF-F091-8645-8B59-BF80441B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970961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3003">
            <a:extLst>
              <a:ext uri="{FF2B5EF4-FFF2-40B4-BE49-F238E27FC236}">
                <a16:creationId xmlns:a16="http://schemas.microsoft.com/office/drawing/2014/main" id="{0DE65213-0494-576B-3600-5B586DBE4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2DF1D7-0ACC-2938-10EB-ED7994F9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660931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462D9-4E79-4FF0-B352-617A4C4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261D30-2187-1F97-C16C-BD676C46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1304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1001">
            <a:extLst>
              <a:ext uri="{FF2B5EF4-FFF2-40B4-BE49-F238E27FC236}">
                <a16:creationId xmlns:a16="http://schemas.microsoft.com/office/drawing/2014/main" id="{4B80F916-4589-71D0-5641-DCC4CA342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Looking To Thee</a:t>
            </a:r>
          </a:p>
        </p:txBody>
      </p:sp>
    </p:spTree>
    <p:extLst>
      <p:ext uri="{BB962C8B-B14F-4D97-AF65-F5344CB8AC3E}">
        <p14:creationId xmlns:p14="http://schemas.microsoft.com/office/powerpoint/2010/main" val="10385941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6312B-B678-B75E-4A3D-84F108B0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AB9660-4BA1-8415-00B8-6F4730572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343195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828B2-096B-1270-3CD5-13566C95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C3B15F-9ABD-B099-9749-5FAF3CAD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5246665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222DD-286F-2A9F-982E-A7309864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99C9D1-9159-A467-268F-B03D22BC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688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1002">
            <a:extLst>
              <a:ext uri="{FF2B5EF4-FFF2-40B4-BE49-F238E27FC236}">
                <a16:creationId xmlns:a16="http://schemas.microsoft.com/office/drawing/2014/main" id="{2DB47411-88C6-FCFC-CCEE-30C6B55439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438056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1003">
            <a:extLst>
              <a:ext uri="{FF2B5EF4-FFF2-40B4-BE49-F238E27FC236}">
                <a16:creationId xmlns:a16="http://schemas.microsoft.com/office/drawing/2014/main" id="{1E398FAF-F0A5-DE35-CDDB-A73689D41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70ABC6-5C81-0814-8BD5-A7379E2A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00240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13870-12BF-556F-13B5-71D5DF0D4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960120-E796-FEEC-A6E4-29E5C7D0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712627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67A84-107B-02C9-A4B8-3B9484EE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34913A-7696-81D6-32D0-BC814809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881502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5E4A5-7691-710F-AE8C-E90075BCA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2610D3-67ED-21A6-DB0C-5197EC25D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351432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245A4-3363-3745-9F6C-EC2293CC1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055A9B-0216-8633-8147-7C356C43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076363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king To Thee_169_v2001">
            <a:extLst>
              <a:ext uri="{FF2B5EF4-FFF2-40B4-BE49-F238E27FC236}">
                <a16:creationId xmlns:a16="http://schemas.microsoft.com/office/drawing/2014/main" id="{D075868B-ACB6-A552-8C8F-40449504A0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67B460-6B02-C5C7-0D1C-A5425BAD2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Looking To Thee</a:t>
            </a:r>
          </a:p>
        </p:txBody>
      </p:sp>
    </p:spTree>
    <p:extLst>
      <p:ext uri="{BB962C8B-B14F-4D97-AF65-F5344CB8AC3E}">
        <p14:creationId xmlns:p14="http://schemas.microsoft.com/office/powerpoint/2010/main" val="24520988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129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2025-04-23T00:17:06Z</dcterms:modified>
  <cp:category>PDHymns</cp:category>
</cp:coreProperties>
</file>