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03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Living For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0076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89083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T. O. Chisholm (1917)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C. Harold Lowden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For Jesus_169_v3001">
            <a:extLst>
              <a:ext uri="{FF2B5EF4-FFF2-40B4-BE49-F238E27FC236}">
                <a16:creationId xmlns:a16="http://schemas.microsoft.com/office/drawing/2014/main" id="{A3F17669-B1B5-0BE0-1D72-05E143ED3C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FF489D-F92D-0DCC-5E8E-0497928D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Living For Jesus</a:t>
            </a:r>
          </a:p>
        </p:txBody>
      </p:sp>
    </p:spTree>
    <p:extLst>
      <p:ext uri="{BB962C8B-B14F-4D97-AF65-F5344CB8AC3E}">
        <p14:creationId xmlns:p14="http://schemas.microsoft.com/office/powerpoint/2010/main" val="40151561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For Jesus_169_v3002">
            <a:extLst>
              <a:ext uri="{FF2B5EF4-FFF2-40B4-BE49-F238E27FC236}">
                <a16:creationId xmlns:a16="http://schemas.microsoft.com/office/drawing/2014/main" id="{7000891E-1FD8-5846-E7D1-170E0822CC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525400-28DD-7644-FCEF-636E872CF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2090788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C02F4-7B87-78A7-DEF6-7F1F00D25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101CC7F-B6D8-D507-AADC-6C023CEA2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857271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For Jesus_169_vC002">
            <a:extLst>
              <a:ext uri="{FF2B5EF4-FFF2-40B4-BE49-F238E27FC236}">
                <a16:creationId xmlns:a16="http://schemas.microsoft.com/office/drawing/2014/main" id="{948EE4EB-4965-5791-0A9F-A33B1904B7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84793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For Jesus_169_v1001">
            <a:extLst>
              <a:ext uri="{FF2B5EF4-FFF2-40B4-BE49-F238E27FC236}">
                <a16:creationId xmlns:a16="http://schemas.microsoft.com/office/drawing/2014/main" id="{24C95B34-8A5B-D348-77A7-9BA5C35485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Living For Jesus</a:t>
            </a:r>
          </a:p>
        </p:txBody>
      </p:sp>
    </p:spTree>
    <p:extLst>
      <p:ext uri="{BB962C8B-B14F-4D97-AF65-F5344CB8AC3E}">
        <p14:creationId xmlns:p14="http://schemas.microsoft.com/office/powerpoint/2010/main" val="4044402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For Jesus_169_v1002">
            <a:extLst>
              <a:ext uri="{FF2B5EF4-FFF2-40B4-BE49-F238E27FC236}">
                <a16:creationId xmlns:a16="http://schemas.microsoft.com/office/drawing/2014/main" id="{7F029A28-365E-DEC0-9DC4-BD2D5D1297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E03AAC-9624-5D95-4FA2-3638D5FE4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344796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1FA3D3-8277-34A7-EBA3-547D005DB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89A0F7-223B-0EA8-BAA0-4D320A07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094508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For Jesus_169_vC002">
            <a:extLst>
              <a:ext uri="{FF2B5EF4-FFF2-40B4-BE49-F238E27FC236}">
                <a16:creationId xmlns:a16="http://schemas.microsoft.com/office/drawing/2014/main" id="{5EB8366F-E06D-088D-590D-7A62FA1C9A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A18149A-23BD-34C4-CE6E-4F4D46C55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903321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For Jesus_169_v2001">
            <a:extLst>
              <a:ext uri="{FF2B5EF4-FFF2-40B4-BE49-F238E27FC236}">
                <a16:creationId xmlns:a16="http://schemas.microsoft.com/office/drawing/2014/main" id="{2974EC7A-FE40-9BBB-BEBC-B89A096EA7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160CFC-C96A-4226-888B-5E5FB20D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Living For Jesus</a:t>
            </a:r>
          </a:p>
        </p:txBody>
      </p:sp>
    </p:spTree>
    <p:extLst>
      <p:ext uri="{BB962C8B-B14F-4D97-AF65-F5344CB8AC3E}">
        <p14:creationId xmlns:p14="http://schemas.microsoft.com/office/powerpoint/2010/main" val="36671735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For Jesus_169_v2002">
            <a:extLst>
              <a:ext uri="{FF2B5EF4-FFF2-40B4-BE49-F238E27FC236}">
                <a16:creationId xmlns:a16="http://schemas.microsoft.com/office/drawing/2014/main" id="{C180FAE3-31AA-60D0-C140-FF98A3ADBB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C8609E6-C143-C771-DBBC-084629A78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129843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C56870-184A-BB42-CD41-27F490BBA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CB4395-27FB-C303-B0B3-E0664B688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101310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 For Jesus_169_vC002">
            <a:extLst>
              <a:ext uri="{FF2B5EF4-FFF2-40B4-BE49-F238E27FC236}">
                <a16:creationId xmlns:a16="http://schemas.microsoft.com/office/drawing/2014/main" id="{77DB457E-AFAA-C91A-4BAD-0511CD21CD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FD01CC-C33D-44DA-B03F-ECE17FE56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878021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104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2025-04-29T23:53:39Z</dcterms:modified>
  <cp:category>PDHymns</cp:category>
</cp:coreProperties>
</file>