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Living By Faith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6/8+12/8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5708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80134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Wells (19118), vs.4 by R. E. W.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L. Heath (1918)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1">
            <a:extLst>
              <a:ext uri="{FF2B5EF4-FFF2-40B4-BE49-F238E27FC236}">
                <a16:creationId xmlns:a16="http://schemas.microsoft.com/office/drawing/2014/main" id="{BEF91DA6-AA1D-DB83-8091-134AF95A2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CF1CA4-1432-CA52-A6EC-CC58FB1C6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82474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2">
            <a:extLst>
              <a:ext uri="{FF2B5EF4-FFF2-40B4-BE49-F238E27FC236}">
                <a16:creationId xmlns:a16="http://schemas.microsoft.com/office/drawing/2014/main" id="{404B8A88-EB4D-0381-517C-3F3EEE95C9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7F80EC-4FEF-5875-820E-772704F8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754696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3">
            <a:extLst>
              <a:ext uri="{FF2B5EF4-FFF2-40B4-BE49-F238E27FC236}">
                <a16:creationId xmlns:a16="http://schemas.microsoft.com/office/drawing/2014/main" id="{23F7D376-A704-BCED-47B4-7B13EB716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5C6317-8F2F-62FF-9DE8-6AE1795B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319836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4">
            <a:extLst>
              <a:ext uri="{FF2B5EF4-FFF2-40B4-BE49-F238E27FC236}">
                <a16:creationId xmlns:a16="http://schemas.microsoft.com/office/drawing/2014/main" id="{967B29F8-16B4-E608-05B8-BBDA1EF58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863F81-C18B-3516-CCDF-7A73C0CA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846351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3001">
            <a:extLst>
              <a:ext uri="{FF2B5EF4-FFF2-40B4-BE49-F238E27FC236}">
                <a16:creationId xmlns:a16="http://schemas.microsoft.com/office/drawing/2014/main" id="{956F9C65-D228-4944-DD84-7E8BF99B08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61588C-C9F5-BBA3-2CE9-C0673F14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Living By Faith</a:t>
            </a:r>
          </a:p>
        </p:txBody>
      </p:sp>
    </p:spTree>
    <p:extLst>
      <p:ext uri="{BB962C8B-B14F-4D97-AF65-F5344CB8AC3E}">
        <p14:creationId xmlns:p14="http://schemas.microsoft.com/office/powerpoint/2010/main" val="28397210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3002">
            <a:extLst>
              <a:ext uri="{FF2B5EF4-FFF2-40B4-BE49-F238E27FC236}">
                <a16:creationId xmlns:a16="http://schemas.microsoft.com/office/drawing/2014/main" id="{E449CA16-2A0A-C05C-1398-D79B5C799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3D0FC9-6A44-49CF-BDB7-AB94676C6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2044512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1">
            <a:extLst>
              <a:ext uri="{FF2B5EF4-FFF2-40B4-BE49-F238E27FC236}">
                <a16:creationId xmlns:a16="http://schemas.microsoft.com/office/drawing/2014/main" id="{3258DDEF-3319-7EC0-8BF2-8A7EA12C8C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08A89E82-3EBB-96C6-173C-25B1C4F3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881300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2">
            <a:extLst>
              <a:ext uri="{FF2B5EF4-FFF2-40B4-BE49-F238E27FC236}">
                <a16:creationId xmlns:a16="http://schemas.microsoft.com/office/drawing/2014/main" id="{5C041915-DFFE-A3E7-9447-D32204A6F0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01868D-1DD2-59B6-B16C-0F5E192A9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7119967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3">
            <a:extLst>
              <a:ext uri="{FF2B5EF4-FFF2-40B4-BE49-F238E27FC236}">
                <a16:creationId xmlns:a16="http://schemas.microsoft.com/office/drawing/2014/main" id="{6947AB45-A998-BF44-CAE1-A0A9D5AE62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710B00-A397-AE86-E76D-55C95CD7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8468659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4">
            <a:extLst>
              <a:ext uri="{FF2B5EF4-FFF2-40B4-BE49-F238E27FC236}">
                <a16:creationId xmlns:a16="http://schemas.microsoft.com/office/drawing/2014/main" id="{9BB5CB1A-8B6A-C58A-DA02-D039ECB3A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1F6067-E90E-35EB-6A50-14DC961D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240265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1001">
            <a:extLst>
              <a:ext uri="{FF2B5EF4-FFF2-40B4-BE49-F238E27FC236}">
                <a16:creationId xmlns:a16="http://schemas.microsoft.com/office/drawing/2014/main" id="{E8B309EF-0E78-6A32-D622-C9544BA790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Living By Faith</a:t>
            </a:r>
          </a:p>
        </p:txBody>
      </p:sp>
    </p:spTree>
    <p:extLst>
      <p:ext uri="{BB962C8B-B14F-4D97-AF65-F5344CB8AC3E}">
        <p14:creationId xmlns:p14="http://schemas.microsoft.com/office/powerpoint/2010/main" val="349081870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4001">
            <a:extLst>
              <a:ext uri="{FF2B5EF4-FFF2-40B4-BE49-F238E27FC236}">
                <a16:creationId xmlns:a16="http://schemas.microsoft.com/office/drawing/2014/main" id="{CB2DDB9D-E6FD-9318-91BA-22FCF0A56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0834A7-D595-01D5-EEB7-4C76398A5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Living By Faith</a:t>
            </a:r>
          </a:p>
        </p:txBody>
      </p:sp>
    </p:spTree>
    <p:extLst>
      <p:ext uri="{BB962C8B-B14F-4D97-AF65-F5344CB8AC3E}">
        <p14:creationId xmlns:p14="http://schemas.microsoft.com/office/powerpoint/2010/main" val="117620953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4002">
            <a:extLst>
              <a:ext uri="{FF2B5EF4-FFF2-40B4-BE49-F238E27FC236}">
                <a16:creationId xmlns:a16="http://schemas.microsoft.com/office/drawing/2014/main" id="{9F38BFB8-99AE-AD38-31D0-844D58803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9DFE70-3C37-233E-69BB-FBAD4A1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90264622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1">
            <a:extLst>
              <a:ext uri="{FF2B5EF4-FFF2-40B4-BE49-F238E27FC236}">
                <a16:creationId xmlns:a16="http://schemas.microsoft.com/office/drawing/2014/main" id="{820DBE80-2612-A572-F2FB-FF981058E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510461-4FBA-A426-712D-5F7A11A62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7830085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2">
            <a:extLst>
              <a:ext uri="{FF2B5EF4-FFF2-40B4-BE49-F238E27FC236}">
                <a16:creationId xmlns:a16="http://schemas.microsoft.com/office/drawing/2014/main" id="{5B85E16D-6462-1483-F349-186274C34B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AC2FCA-4CD8-FB47-F496-89D08D36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7157529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3">
            <a:extLst>
              <a:ext uri="{FF2B5EF4-FFF2-40B4-BE49-F238E27FC236}">
                <a16:creationId xmlns:a16="http://schemas.microsoft.com/office/drawing/2014/main" id="{740430FC-8E7B-DB29-1ED1-B23C74FD4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965976-E67C-E44C-1668-2547FD78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7152980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4">
            <a:extLst>
              <a:ext uri="{FF2B5EF4-FFF2-40B4-BE49-F238E27FC236}">
                <a16:creationId xmlns:a16="http://schemas.microsoft.com/office/drawing/2014/main" id="{FDF5D7B2-7D24-B2F8-3700-01C9207B1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3896DB-7AA6-5DBC-5D5A-AF55BE15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0257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1002">
            <a:extLst>
              <a:ext uri="{FF2B5EF4-FFF2-40B4-BE49-F238E27FC236}">
                <a16:creationId xmlns:a16="http://schemas.microsoft.com/office/drawing/2014/main" id="{67FC0B59-FA96-E9D9-7B62-EF4C2585D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722827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1">
            <a:extLst>
              <a:ext uri="{FF2B5EF4-FFF2-40B4-BE49-F238E27FC236}">
                <a16:creationId xmlns:a16="http://schemas.microsoft.com/office/drawing/2014/main" id="{BB78D52E-977F-9824-84A0-D7CDBF771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219AB6-9F73-780E-DC54-3C4E02941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542218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2">
            <a:extLst>
              <a:ext uri="{FF2B5EF4-FFF2-40B4-BE49-F238E27FC236}">
                <a16:creationId xmlns:a16="http://schemas.microsoft.com/office/drawing/2014/main" id="{0F53EC2B-BC3F-68B3-9884-E95EC25780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68BF62-BD00-F40D-7C82-4A952181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891377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3">
            <a:extLst>
              <a:ext uri="{FF2B5EF4-FFF2-40B4-BE49-F238E27FC236}">
                <a16:creationId xmlns:a16="http://schemas.microsoft.com/office/drawing/2014/main" id="{F7EFCAA8-165D-65BA-7D15-5FB5DAEBF4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BBA7FE-7804-FFF6-B46A-A80C30FE7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844940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C004">
            <a:extLst>
              <a:ext uri="{FF2B5EF4-FFF2-40B4-BE49-F238E27FC236}">
                <a16:creationId xmlns:a16="http://schemas.microsoft.com/office/drawing/2014/main" id="{BA567CE4-BAF1-798A-B2BA-242A9EC43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C91E41-64BA-B510-67C5-569896B1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885090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2001">
            <a:extLst>
              <a:ext uri="{FF2B5EF4-FFF2-40B4-BE49-F238E27FC236}">
                <a16:creationId xmlns:a16="http://schemas.microsoft.com/office/drawing/2014/main" id="{7F91821D-F300-9C5B-DB9F-67ED88A93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60F97D-816A-3799-1F2B-08CFF88B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Living By Faith</a:t>
            </a:r>
          </a:p>
        </p:txBody>
      </p:sp>
    </p:spTree>
    <p:extLst>
      <p:ext uri="{BB962C8B-B14F-4D97-AF65-F5344CB8AC3E}">
        <p14:creationId xmlns:p14="http://schemas.microsoft.com/office/powerpoint/2010/main" val="23303296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By Faith_169_v2002">
            <a:extLst>
              <a:ext uri="{FF2B5EF4-FFF2-40B4-BE49-F238E27FC236}">
                <a16:creationId xmlns:a16="http://schemas.microsoft.com/office/drawing/2014/main" id="{0EE3A0C9-D84D-B9AE-8D2F-0A6E2BEAB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99FC7E-E2D3-A315-D161-B78E3333E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797815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152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2025-04-22T23:56:25Z</dcterms:modified>
  <cp:category>PDHymns</cp:category>
</cp:coreProperties>
</file>