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Lift Him Up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28524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Johnson Oatman, Jr. (1906)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Benjamin B. Beall (1906)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Him Up_169_v3o4001">
            <a:extLst>
              <a:ext uri="{FF2B5EF4-FFF2-40B4-BE49-F238E27FC236}">
                <a16:creationId xmlns:a16="http://schemas.microsoft.com/office/drawing/2014/main" id="{8845BD8A-90D4-E572-CCCE-33D8F67BA3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A68421C-EC09-1F74-1F9C-89C010B80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Lift Him Up</a:t>
            </a:r>
          </a:p>
        </p:txBody>
      </p:sp>
    </p:spTree>
    <p:extLst>
      <p:ext uri="{BB962C8B-B14F-4D97-AF65-F5344CB8AC3E}">
        <p14:creationId xmlns:p14="http://schemas.microsoft.com/office/powerpoint/2010/main" val="377236746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Him Up_169_v3o4002">
            <a:extLst>
              <a:ext uri="{FF2B5EF4-FFF2-40B4-BE49-F238E27FC236}">
                <a16:creationId xmlns:a16="http://schemas.microsoft.com/office/drawing/2014/main" id="{65FBC5FE-BD4E-A7BD-1570-EDE82A13A1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8ABBA5E-7546-23E9-F475-1780417F5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5496972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Him Up_169_vC001">
            <a:extLst>
              <a:ext uri="{FF2B5EF4-FFF2-40B4-BE49-F238E27FC236}">
                <a16:creationId xmlns:a16="http://schemas.microsoft.com/office/drawing/2014/main" id="{537D8AB5-150B-C85B-3152-F05912F9B0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C27FE66-1809-0DBF-DC60-DCB3732E5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7316199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Him Up_169_vC002">
            <a:extLst>
              <a:ext uri="{FF2B5EF4-FFF2-40B4-BE49-F238E27FC236}">
                <a16:creationId xmlns:a16="http://schemas.microsoft.com/office/drawing/2014/main" id="{201456E5-6326-AA63-4362-9B3E2C79B2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6C9EA7-8528-68D2-9147-A8EFF42FB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9915245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Him Up_169_v4o4001">
            <a:extLst>
              <a:ext uri="{FF2B5EF4-FFF2-40B4-BE49-F238E27FC236}">
                <a16:creationId xmlns:a16="http://schemas.microsoft.com/office/drawing/2014/main" id="{8A9492E1-64F4-AD2B-E0B5-29C67E2DE1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F8DF285-942E-384B-240F-4DF9D79C5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Lift Him Up</a:t>
            </a:r>
          </a:p>
        </p:txBody>
      </p:sp>
    </p:spTree>
    <p:extLst>
      <p:ext uri="{BB962C8B-B14F-4D97-AF65-F5344CB8AC3E}">
        <p14:creationId xmlns:p14="http://schemas.microsoft.com/office/powerpoint/2010/main" val="354047847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Him Up_169_v4o4002">
            <a:extLst>
              <a:ext uri="{FF2B5EF4-FFF2-40B4-BE49-F238E27FC236}">
                <a16:creationId xmlns:a16="http://schemas.microsoft.com/office/drawing/2014/main" id="{5FF311A3-E6ED-69CE-CD24-A49E17CCA3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CF7D5C7-8805-A75B-68F0-764B56E6D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18263396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Him Up_169_vC001">
            <a:extLst>
              <a:ext uri="{FF2B5EF4-FFF2-40B4-BE49-F238E27FC236}">
                <a16:creationId xmlns:a16="http://schemas.microsoft.com/office/drawing/2014/main" id="{3039ADB1-9EC7-F415-1E9B-3BAC847AE5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08DC915-7A31-1142-B6D6-01347E9FA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55944352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Him Up_169_vC002">
            <a:extLst>
              <a:ext uri="{FF2B5EF4-FFF2-40B4-BE49-F238E27FC236}">
                <a16:creationId xmlns:a16="http://schemas.microsoft.com/office/drawing/2014/main" id="{47109461-3463-C8D9-4EEC-CC3B92E2A0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698043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Him Up_169_v1001">
            <a:extLst>
              <a:ext uri="{FF2B5EF4-FFF2-40B4-BE49-F238E27FC236}">
                <a16:creationId xmlns:a16="http://schemas.microsoft.com/office/drawing/2014/main" id="{085E6111-D119-E844-9475-2649DC5633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Lift Him Up</a:t>
            </a:r>
          </a:p>
        </p:txBody>
      </p:sp>
    </p:spTree>
    <p:extLst>
      <p:ext uri="{BB962C8B-B14F-4D97-AF65-F5344CB8AC3E}">
        <p14:creationId xmlns:p14="http://schemas.microsoft.com/office/powerpoint/2010/main" val="302697066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Him Up_169_v1002">
            <a:extLst>
              <a:ext uri="{FF2B5EF4-FFF2-40B4-BE49-F238E27FC236}">
                <a16:creationId xmlns:a16="http://schemas.microsoft.com/office/drawing/2014/main" id="{976F0042-8693-1998-1B6D-0E19B01853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FAFF15-F2E2-DA46-A3A0-53FECC14D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607817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Him Up_169_vC001">
            <a:extLst>
              <a:ext uri="{FF2B5EF4-FFF2-40B4-BE49-F238E27FC236}">
                <a16:creationId xmlns:a16="http://schemas.microsoft.com/office/drawing/2014/main" id="{941204D6-0900-E6AC-028C-91E1464B87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BF42847-EE6E-BFE9-0C53-C05116F9D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6665134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Him Up_169_vC002">
            <a:extLst>
              <a:ext uri="{FF2B5EF4-FFF2-40B4-BE49-F238E27FC236}">
                <a16:creationId xmlns:a16="http://schemas.microsoft.com/office/drawing/2014/main" id="{ADBE254F-EC37-9529-54AC-DB2387D197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D4AFDAF-1F0C-9BB3-05BA-8F196A3A0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433314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Him Up_169_v2001">
            <a:extLst>
              <a:ext uri="{FF2B5EF4-FFF2-40B4-BE49-F238E27FC236}">
                <a16:creationId xmlns:a16="http://schemas.microsoft.com/office/drawing/2014/main" id="{D2C3EAEA-1597-9D3B-6A67-23C3E28CCA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6405D45-1A19-5232-261F-A895145B9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Lift Him Up</a:t>
            </a:r>
          </a:p>
        </p:txBody>
      </p:sp>
    </p:spTree>
    <p:extLst>
      <p:ext uri="{BB962C8B-B14F-4D97-AF65-F5344CB8AC3E}">
        <p14:creationId xmlns:p14="http://schemas.microsoft.com/office/powerpoint/2010/main" val="329562760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Him Up_169_v2002">
            <a:extLst>
              <a:ext uri="{FF2B5EF4-FFF2-40B4-BE49-F238E27FC236}">
                <a16:creationId xmlns:a16="http://schemas.microsoft.com/office/drawing/2014/main" id="{422CD5C2-F695-5C80-53E8-75287D8F02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BF284BF-9A1D-9BE5-3241-B79C0FD44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001828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Him Up_169_vC001">
            <a:extLst>
              <a:ext uri="{FF2B5EF4-FFF2-40B4-BE49-F238E27FC236}">
                <a16:creationId xmlns:a16="http://schemas.microsoft.com/office/drawing/2014/main" id="{53FC1C88-8D51-A6D6-9A8B-73EF3C50FC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F1B007B-9FB6-87B9-569E-3B714E00A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4345967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Him Up_169_vC002">
            <a:extLst>
              <a:ext uri="{FF2B5EF4-FFF2-40B4-BE49-F238E27FC236}">
                <a16:creationId xmlns:a16="http://schemas.microsoft.com/office/drawing/2014/main" id="{4D9149A8-1C17-BA7C-A38F-A591D9081F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634327-2029-C914-A968-0B775EEEE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767543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120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2025-04-22T23:39:04Z</dcterms:modified>
  <cp:category>PDHymns</cp:category>
</cp:coreProperties>
</file>