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4/24/2025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4/24/2025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4/24/2025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4/24/2025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4/24/2025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4/24/2025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Let The Whole Creation Cry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LLANFAIR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7.7.7.7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56004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F/F - DO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025037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782096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Stopford A. Brooke (1881)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Robert Williams (1817), Arr. John Roberts (1837)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t The Whole Creation Cry_169_arr1_v1001">
            <a:extLst>
              <a:ext uri="{FF2B5EF4-FFF2-40B4-BE49-F238E27FC236}">
                <a16:creationId xmlns:a16="http://schemas.microsoft.com/office/drawing/2014/main" id="{57199998-934D-04D2-9B17-12AE02D661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Let The Whole Creation Cry</a:t>
            </a:r>
          </a:p>
        </p:txBody>
      </p:sp>
    </p:spTree>
    <p:extLst>
      <p:ext uri="{BB962C8B-B14F-4D97-AF65-F5344CB8AC3E}">
        <p14:creationId xmlns:p14="http://schemas.microsoft.com/office/powerpoint/2010/main" val="166011811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t The Whole Creation Cry_169_arr1_v1002">
            <a:extLst>
              <a:ext uri="{FF2B5EF4-FFF2-40B4-BE49-F238E27FC236}">
                <a16:creationId xmlns:a16="http://schemas.microsoft.com/office/drawing/2014/main" id="{9A689645-23C0-E6E4-A263-34C2370838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BBDC2FC-8815-9497-1813-231DE2030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136491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t The Whole Creation Cry_169_arr1_v2001">
            <a:extLst>
              <a:ext uri="{FF2B5EF4-FFF2-40B4-BE49-F238E27FC236}">
                <a16:creationId xmlns:a16="http://schemas.microsoft.com/office/drawing/2014/main" id="{F7B7F262-D522-5DE8-CF49-F3CFCE6F69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6EB1081-F857-A01E-C558-F5B8F2FA6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Let The Whole Creation Cry</a:t>
            </a:r>
          </a:p>
        </p:txBody>
      </p:sp>
    </p:spTree>
    <p:extLst>
      <p:ext uri="{BB962C8B-B14F-4D97-AF65-F5344CB8AC3E}">
        <p14:creationId xmlns:p14="http://schemas.microsoft.com/office/powerpoint/2010/main" val="214711995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t The Whole Creation Cry_169_arr1_v2002">
            <a:extLst>
              <a:ext uri="{FF2B5EF4-FFF2-40B4-BE49-F238E27FC236}">
                <a16:creationId xmlns:a16="http://schemas.microsoft.com/office/drawing/2014/main" id="{8A5668B7-CE38-45B9-225C-401B39D305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6C59166-2CF1-0CD3-1765-9488FB46A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0295592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t The Whole Creation Cry_169_arr1_v3001">
            <a:extLst>
              <a:ext uri="{FF2B5EF4-FFF2-40B4-BE49-F238E27FC236}">
                <a16:creationId xmlns:a16="http://schemas.microsoft.com/office/drawing/2014/main" id="{9A34BE27-CACD-0BB5-A7F5-5DE06288C8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1C57B26-5679-DFFB-13C0-DEEF0E87D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Let The Whole Creation Cry</a:t>
            </a:r>
          </a:p>
        </p:txBody>
      </p:sp>
    </p:spTree>
    <p:extLst>
      <p:ext uri="{BB962C8B-B14F-4D97-AF65-F5344CB8AC3E}">
        <p14:creationId xmlns:p14="http://schemas.microsoft.com/office/powerpoint/2010/main" val="3511243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t The Whole Creation Cry_169_arr1_v3002">
            <a:extLst>
              <a:ext uri="{FF2B5EF4-FFF2-40B4-BE49-F238E27FC236}">
                <a16:creationId xmlns:a16="http://schemas.microsoft.com/office/drawing/2014/main" id="{068DAC44-C231-BD2B-953F-3BD30C50D6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B0D2FD8-1985-25AE-DFAC-CCAF8DC78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74400641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t The Whole Creation Cry_169_arr1_v4001">
            <a:extLst>
              <a:ext uri="{FF2B5EF4-FFF2-40B4-BE49-F238E27FC236}">
                <a16:creationId xmlns:a16="http://schemas.microsoft.com/office/drawing/2014/main" id="{D1EFA7A5-F8F9-60D2-87F8-67CA3111F6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E0912B8-59F9-6823-44DB-0EC0C743C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Let The Whole Creation Cry</a:t>
            </a:r>
          </a:p>
        </p:txBody>
      </p:sp>
    </p:spTree>
    <p:extLst>
      <p:ext uri="{BB962C8B-B14F-4D97-AF65-F5344CB8AC3E}">
        <p14:creationId xmlns:p14="http://schemas.microsoft.com/office/powerpoint/2010/main" val="285453892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t The Whole Creation Cry_169_arr1_v4002">
            <a:extLst>
              <a:ext uri="{FF2B5EF4-FFF2-40B4-BE49-F238E27FC236}">
                <a16:creationId xmlns:a16="http://schemas.microsoft.com/office/drawing/2014/main" id="{3DE7E548-4340-7014-DCD3-BD4BDCCD2B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477920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110</Words>
  <Application>Microsoft Office PowerPoint</Application>
  <PresentationFormat>Widescreen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2025-04-24T20:42:03Z</dcterms:modified>
  <cp:category>PDHymns</cp:category>
</cp:coreProperties>
</file>