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Let Him Have His Way With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(His Way With Thee)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368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1332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Cyrus S. Nusbaum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Cyrus S. Nusbaum (1898)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3001">
            <a:extLst>
              <a:ext uri="{FF2B5EF4-FFF2-40B4-BE49-F238E27FC236}">
                <a16:creationId xmlns:a16="http://schemas.microsoft.com/office/drawing/2014/main" id="{D0B39494-844B-1D4D-FC00-44F718D54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574E1A-EA5C-C168-74E1-DA5EA0AC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Let Him Have His Way With Thee</a:t>
            </a:r>
          </a:p>
        </p:txBody>
      </p:sp>
    </p:spTree>
    <p:extLst>
      <p:ext uri="{BB962C8B-B14F-4D97-AF65-F5344CB8AC3E}">
        <p14:creationId xmlns:p14="http://schemas.microsoft.com/office/powerpoint/2010/main" val="38587929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3002">
            <a:extLst>
              <a:ext uri="{FF2B5EF4-FFF2-40B4-BE49-F238E27FC236}">
                <a16:creationId xmlns:a16="http://schemas.microsoft.com/office/drawing/2014/main" id="{A6172E9E-E9D6-4B43-5F05-E19D3879C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BDA0A4-87D1-1009-7BAC-A753635AA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2112075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1">
            <a:extLst>
              <a:ext uri="{FF2B5EF4-FFF2-40B4-BE49-F238E27FC236}">
                <a16:creationId xmlns:a16="http://schemas.microsoft.com/office/drawing/2014/main" id="{8A470CD0-DF9E-E4A1-BF41-2807BE83EA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9B176F-ABD5-AD85-E808-BA5E85A3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721382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2">
            <a:extLst>
              <a:ext uri="{FF2B5EF4-FFF2-40B4-BE49-F238E27FC236}">
                <a16:creationId xmlns:a16="http://schemas.microsoft.com/office/drawing/2014/main" id="{47EF9E55-0394-3BB0-9281-6BE51A8BE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6451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1001">
            <a:extLst>
              <a:ext uri="{FF2B5EF4-FFF2-40B4-BE49-F238E27FC236}">
                <a16:creationId xmlns:a16="http://schemas.microsoft.com/office/drawing/2014/main" id="{8A5F26AB-73D9-46FC-96C0-DE7D93F14A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Let Him Have His Way With Thee</a:t>
            </a:r>
          </a:p>
        </p:txBody>
      </p:sp>
    </p:spTree>
    <p:extLst>
      <p:ext uri="{BB962C8B-B14F-4D97-AF65-F5344CB8AC3E}">
        <p14:creationId xmlns:p14="http://schemas.microsoft.com/office/powerpoint/2010/main" val="3142729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1002">
            <a:extLst>
              <a:ext uri="{FF2B5EF4-FFF2-40B4-BE49-F238E27FC236}">
                <a16:creationId xmlns:a16="http://schemas.microsoft.com/office/drawing/2014/main" id="{4699EE79-5392-0C74-3AD0-80E320AC8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58A88E-665F-222A-9104-BA123CA2D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1825748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1">
            <a:extLst>
              <a:ext uri="{FF2B5EF4-FFF2-40B4-BE49-F238E27FC236}">
                <a16:creationId xmlns:a16="http://schemas.microsoft.com/office/drawing/2014/main" id="{1E658DE9-7FCE-F2F3-E449-D69BF1C93A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A4DC53E-9C83-EBE6-2364-259BAAAA0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7011144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2">
            <a:extLst>
              <a:ext uri="{FF2B5EF4-FFF2-40B4-BE49-F238E27FC236}">
                <a16:creationId xmlns:a16="http://schemas.microsoft.com/office/drawing/2014/main" id="{8B92AB63-7246-E0F5-DA32-FFB8027C1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84F6D5-C913-CB69-4798-0E432FAE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12263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2001">
            <a:extLst>
              <a:ext uri="{FF2B5EF4-FFF2-40B4-BE49-F238E27FC236}">
                <a16:creationId xmlns:a16="http://schemas.microsoft.com/office/drawing/2014/main" id="{15DB0B41-C9D8-4790-32B5-A9FD1B842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F58DFF-50C5-EE90-4DEB-2E455B0B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Let Him Have His Way With Thee</a:t>
            </a:r>
          </a:p>
        </p:txBody>
      </p:sp>
    </p:spTree>
    <p:extLst>
      <p:ext uri="{BB962C8B-B14F-4D97-AF65-F5344CB8AC3E}">
        <p14:creationId xmlns:p14="http://schemas.microsoft.com/office/powerpoint/2010/main" val="16122499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2002">
            <a:extLst>
              <a:ext uri="{FF2B5EF4-FFF2-40B4-BE49-F238E27FC236}">
                <a16:creationId xmlns:a16="http://schemas.microsoft.com/office/drawing/2014/main" id="{9F4AA410-43BC-EBF5-A9FF-B0B844E92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207882-87B0-AAA7-B054-8B1AFCF09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948633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1">
            <a:extLst>
              <a:ext uri="{FF2B5EF4-FFF2-40B4-BE49-F238E27FC236}">
                <a16:creationId xmlns:a16="http://schemas.microsoft.com/office/drawing/2014/main" id="{DFF69F48-ABFB-B3E5-0CD8-591BDA5FF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C188F8A-01CC-9D44-FEA9-0160472A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267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t Him Have His Way with Thee_169_vC002">
            <a:extLst>
              <a:ext uri="{FF2B5EF4-FFF2-40B4-BE49-F238E27FC236}">
                <a16:creationId xmlns:a16="http://schemas.microsoft.com/office/drawing/2014/main" id="{DF6FCFE2-C093-5F51-1C6C-F875EAF0D5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916D86-2C0A-DC5E-A4AC-C6A71D89A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00970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2025-04-24T20:19:44Z</dcterms:modified>
  <cp:category>PDHymns</cp:category>
</cp:coreProperties>
</file>