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Lead Me To Calvary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6835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5051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Jennie Evelyn Hussey (1921)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J. Kirkpatrick (1921)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3001">
            <a:extLst>
              <a:ext uri="{FF2B5EF4-FFF2-40B4-BE49-F238E27FC236}">
                <a16:creationId xmlns:a16="http://schemas.microsoft.com/office/drawing/2014/main" id="{16F1F985-AF3C-A697-8C27-5F083CC6CC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6C2ACC-11D9-9B0E-B5BD-E7C6D7DF6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Lead Me To Calvary</a:t>
            </a:r>
          </a:p>
        </p:txBody>
      </p:sp>
    </p:spTree>
    <p:extLst>
      <p:ext uri="{BB962C8B-B14F-4D97-AF65-F5344CB8AC3E}">
        <p14:creationId xmlns:p14="http://schemas.microsoft.com/office/powerpoint/2010/main" val="9393276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3002">
            <a:extLst>
              <a:ext uri="{FF2B5EF4-FFF2-40B4-BE49-F238E27FC236}">
                <a16:creationId xmlns:a16="http://schemas.microsoft.com/office/drawing/2014/main" id="{0A81EA54-3581-5533-38E8-2732FCED96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87880D-F59C-6751-33C2-93C5C43BE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9003702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C001">
            <a:extLst>
              <a:ext uri="{FF2B5EF4-FFF2-40B4-BE49-F238E27FC236}">
                <a16:creationId xmlns:a16="http://schemas.microsoft.com/office/drawing/2014/main" id="{E611B5B8-BFC1-53DC-451D-DC82E6C046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EAC587-E24C-D9A3-0812-8725C0788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394448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C002">
            <a:extLst>
              <a:ext uri="{FF2B5EF4-FFF2-40B4-BE49-F238E27FC236}">
                <a16:creationId xmlns:a16="http://schemas.microsoft.com/office/drawing/2014/main" id="{A232307F-32E0-200A-9B60-584B18DC15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90120A-7133-5D50-5BA0-FC6055E53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047338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4001">
            <a:extLst>
              <a:ext uri="{FF2B5EF4-FFF2-40B4-BE49-F238E27FC236}">
                <a16:creationId xmlns:a16="http://schemas.microsoft.com/office/drawing/2014/main" id="{C7A41206-3A34-F7E3-F2CB-1CC54B77F8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8531F2-0D18-410F-A308-60D6CD2F2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Lead Me To Calvary</a:t>
            </a:r>
          </a:p>
        </p:txBody>
      </p:sp>
    </p:spTree>
    <p:extLst>
      <p:ext uri="{BB962C8B-B14F-4D97-AF65-F5344CB8AC3E}">
        <p14:creationId xmlns:p14="http://schemas.microsoft.com/office/powerpoint/2010/main" val="27041960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4002">
            <a:extLst>
              <a:ext uri="{FF2B5EF4-FFF2-40B4-BE49-F238E27FC236}">
                <a16:creationId xmlns:a16="http://schemas.microsoft.com/office/drawing/2014/main" id="{D4CEA4D1-4ADF-58A1-716B-38122B3B50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8CB5BB-722E-FEFA-2C4D-ACC7772D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37598065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C001">
            <a:extLst>
              <a:ext uri="{FF2B5EF4-FFF2-40B4-BE49-F238E27FC236}">
                <a16:creationId xmlns:a16="http://schemas.microsoft.com/office/drawing/2014/main" id="{094BAE6E-7F29-B067-4136-0906175945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7F8273-832E-4A8D-F078-B443C5072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3342626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C002">
            <a:extLst>
              <a:ext uri="{FF2B5EF4-FFF2-40B4-BE49-F238E27FC236}">
                <a16:creationId xmlns:a16="http://schemas.microsoft.com/office/drawing/2014/main" id="{593E5CD2-AA4E-62E4-A5DD-71FE547457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6498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1001">
            <a:extLst>
              <a:ext uri="{FF2B5EF4-FFF2-40B4-BE49-F238E27FC236}">
                <a16:creationId xmlns:a16="http://schemas.microsoft.com/office/drawing/2014/main" id="{719537DE-33D8-EF81-5869-2FB47D4015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Lead Me To Calvary</a:t>
            </a:r>
          </a:p>
        </p:txBody>
      </p:sp>
    </p:spTree>
    <p:extLst>
      <p:ext uri="{BB962C8B-B14F-4D97-AF65-F5344CB8AC3E}">
        <p14:creationId xmlns:p14="http://schemas.microsoft.com/office/powerpoint/2010/main" val="159661031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1002">
            <a:extLst>
              <a:ext uri="{FF2B5EF4-FFF2-40B4-BE49-F238E27FC236}">
                <a16:creationId xmlns:a16="http://schemas.microsoft.com/office/drawing/2014/main" id="{9089D1E8-8F1C-8062-CE66-6264D6CC87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734BF9-86AE-EC77-2F1B-D67EF6B38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913156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C001">
            <a:extLst>
              <a:ext uri="{FF2B5EF4-FFF2-40B4-BE49-F238E27FC236}">
                <a16:creationId xmlns:a16="http://schemas.microsoft.com/office/drawing/2014/main" id="{C5307F57-9820-745D-F026-3D977CF247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120811-5B7C-4367-21A0-4ED13CC6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92849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C002">
            <a:extLst>
              <a:ext uri="{FF2B5EF4-FFF2-40B4-BE49-F238E27FC236}">
                <a16:creationId xmlns:a16="http://schemas.microsoft.com/office/drawing/2014/main" id="{CC5751EE-0B75-3BE9-60E5-E5C845B378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983618-2E8D-C5FE-44B3-C8FFE3A59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852776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2001">
            <a:extLst>
              <a:ext uri="{FF2B5EF4-FFF2-40B4-BE49-F238E27FC236}">
                <a16:creationId xmlns:a16="http://schemas.microsoft.com/office/drawing/2014/main" id="{38FB1406-6080-E44C-BC62-9DE9C0F36E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14B7B2-CAEA-9CE2-B4AC-A9A63EC23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Lead Me To Calvary</a:t>
            </a:r>
          </a:p>
        </p:txBody>
      </p:sp>
    </p:spTree>
    <p:extLst>
      <p:ext uri="{BB962C8B-B14F-4D97-AF65-F5344CB8AC3E}">
        <p14:creationId xmlns:p14="http://schemas.microsoft.com/office/powerpoint/2010/main" val="24618988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2002">
            <a:extLst>
              <a:ext uri="{FF2B5EF4-FFF2-40B4-BE49-F238E27FC236}">
                <a16:creationId xmlns:a16="http://schemas.microsoft.com/office/drawing/2014/main" id="{531790FD-C78D-699F-3D1D-5CF41E5005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A169C2-AD0C-449D-7D65-AF8E6EC7A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996554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C001">
            <a:extLst>
              <a:ext uri="{FF2B5EF4-FFF2-40B4-BE49-F238E27FC236}">
                <a16:creationId xmlns:a16="http://schemas.microsoft.com/office/drawing/2014/main" id="{6FF0C40F-4A85-D7B2-A556-0D0F0EE234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A2EDDC-583D-4DC1-7F0C-AA95B2894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27911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To Calvary_169_vC002">
            <a:extLst>
              <a:ext uri="{FF2B5EF4-FFF2-40B4-BE49-F238E27FC236}">
                <a16:creationId xmlns:a16="http://schemas.microsoft.com/office/drawing/2014/main" id="{FE6FF977-8308-D5CA-BAA7-3A14475DF3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F9C89A-E1ED-6022-5875-7DD592B91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711680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124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2025-04-24T19:59:59Z</dcterms:modified>
  <cp:category>PDHymns</cp:category>
</cp:coreProperties>
</file>