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Lead Me Gently Home, Father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98657"/>
              </p:ext>
            </p:extLst>
          </p:nvPr>
        </p:nvGraphicFramePr>
        <p:xfrm>
          <a:off x="10225088" y="4902200"/>
          <a:ext cx="1544637" cy="548482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3710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F6A4A-CD48-1DFD-E9D6-90D17B2F5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83B3C6-E3B8-9404-1D5E-336A4035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Lead Me Gently Home, Father</a:t>
            </a:r>
          </a:p>
        </p:txBody>
      </p:sp>
    </p:spTree>
    <p:extLst>
      <p:ext uri="{BB962C8B-B14F-4D97-AF65-F5344CB8AC3E}">
        <p14:creationId xmlns:p14="http://schemas.microsoft.com/office/powerpoint/2010/main" val="35697600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B63EC-AA93-A937-B550-E62DC4DD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ECA160-2C3B-39F6-2452-44F30861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06675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947FE0-20D2-9C3F-DF07-19656D818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0919C2-9A9C-8CFA-C0E2-67CE3E8DD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422589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EDE27E-84B1-71ED-73AC-EC3B791C7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2149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270AAF-424E-E819-204C-5275859CB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Lead Me Gently Home, Father</a:t>
            </a:r>
          </a:p>
        </p:txBody>
      </p:sp>
    </p:spTree>
    <p:extLst>
      <p:ext uri="{BB962C8B-B14F-4D97-AF65-F5344CB8AC3E}">
        <p14:creationId xmlns:p14="http://schemas.microsoft.com/office/powerpoint/2010/main" val="25686506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F580BC-2A83-0630-6762-48E23790E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61C75B-88B6-1228-FAB2-E9E0D5ED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131119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B1E59-44F9-53D7-70A3-25D8CC516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F85EA8-A923-82AF-957A-30A2B6EA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843204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E6F1B-EF4B-F9B6-540A-E5BACAAF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135DA7-823A-0EA6-662E-E5ADC7046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395044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63FC44-8C16-FD81-9294-15AEA5B6D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605CC7-C086-4606-E524-D7799E2FA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Lead Me Gently Home, Father</a:t>
            </a:r>
          </a:p>
        </p:txBody>
      </p:sp>
    </p:spTree>
    <p:extLst>
      <p:ext uri="{BB962C8B-B14F-4D97-AF65-F5344CB8AC3E}">
        <p14:creationId xmlns:p14="http://schemas.microsoft.com/office/powerpoint/2010/main" val="10791561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940EA-1AC1-A50F-F794-FAFE1C814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53A76E-7C3E-6BF4-2324-876C30D9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186249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9A7338-B8B1-BA51-2E4F-05906C3E5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179853-5AA5-C8B7-AC84-046A0C5F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323346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C4719-F53B-9665-62FB-FD0F1A076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A110B6-0B5C-391A-3901-33935EB4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287147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108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2025-04-21T16:55:22Z</dcterms:modified>
  <cp:category>PDHymns</cp:category>
</cp:coreProperties>
</file>