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Just Over In The Glory Land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9627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W. Acuff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Emmett S. Dean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2">
            <a:extLst>
              <a:ext uri="{FF2B5EF4-FFF2-40B4-BE49-F238E27FC236}">
                <a16:creationId xmlns:a16="http://schemas.microsoft.com/office/drawing/2014/main" id="{1F9AA6D5-3493-E90A-0519-99BC0EDC6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1C2819-A58F-FA7A-7543-C203F293B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817678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3">
            <a:extLst>
              <a:ext uri="{FF2B5EF4-FFF2-40B4-BE49-F238E27FC236}">
                <a16:creationId xmlns:a16="http://schemas.microsoft.com/office/drawing/2014/main" id="{77129221-8B30-E4C3-6298-FC892F5320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00A2D2-FF64-2170-5E9E-D0773D66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901811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3of4001">
            <a:extLst>
              <a:ext uri="{FF2B5EF4-FFF2-40B4-BE49-F238E27FC236}">
                <a16:creationId xmlns:a16="http://schemas.microsoft.com/office/drawing/2014/main" id="{B961304F-2770-C49B-0260-3216C9E5D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E31B32-C029-AEE5-0471-2F822DAB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Just Over In The Glory Land</a:t>
            </a:r>
          </a:p>
        </p:txBody>
      </p:sp>
    </p:spTree>
    <p:extLst>
      <p:ext uri="{BB962C8B-B14F-4D97-AF65-F5344CB8AC3E}">
        <p14:creationId xmlns:p14="http://schemas.microsoft.com/office/powerpoint/2010/main" val="32650877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3of4002">
            <a:extLst>
              <a:ext uri="{FF2B5EF4-FFF2-40B4-BE49-F238E27FC236}">
                <a16:creationId xmlns:a16="http://schemas.microsoft.com/office/drawing/2014/main" id="{D5C43E0F-ABFF-40C8-B7C9-AB0066D1E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4C74B1-738C-AEF1-0F6B-0A88492C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819480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1">
            <a:extLst>
              <a:ext uri="{FF2B5EF4-FFF2-40B4-BE49-F238E27FC236}">
                <a16:creationId xmlns:a16="http://schemas.microsoft.com/office/drawing/2014/main" id="{456BDEBB-DDBF-1B9C-D765-F892506E3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E7C9F7-83C2-6223-7D6D-174EF876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250514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2">
            <a:extLst>
              <a:ext uri="{FF2B5EF4-FFF2-40B4-BE49-F238E27FC236}">
                <a16:creationId xmlns:a16="http://schemas.microsoft.com/office/drawing/2014/main" id="{4E5D1F0E-EB53-4747-FCFE-23C27778E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D0A1EB-BC61-F000-1FFC-FFE5D287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028528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3">
            <a:extLst>
              <a:ext uri="{FF2B5EF4-FFF2-40B4-BE49-F238E27FC236}">
                <a16:creationId xmlns:a16="http://schemas.microsoft.com/office/drawing/2014/main" id="{D1E42EEB-5555-1A89-035F-78A5D7AF64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6EB810-F193-F4DA-E475-74FF72D0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2753712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4of4001">
            <a:extLst>
              <a:ext uri="{FF2B5EF4-FFF2-40B4-BE49-F238E27FC236}">
                <a16:creationId xmlns:a16="http://schemas.microsoft.com/office/drawing/2014/main" id="{45020176-B269-DA54-0932-0A78FD4CF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AB89D1-EAC6-F3BA-EAE4-7D25720DB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Just Over In The Glory Land</a:t>
            </a:r>
          </a:p>
        </p:txBody>
      </p:sp>
    </p:spTree>
    <p:extLst>
      <p:ext uri="{BB962C8B-B14F-4D97-AF65-F5344CB8AC3E}">
        <p14:creationId xmlns:p14="http://schemas.microsoft.com/office/powerpoint/2010/main" val="4636175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4of4002">
            <a:extLst>
              <a:ext uri="{FF2B5EF4-FFF2-40B4-BE49-F238E27FC236}">
                <a16:creationId xmlns:a16="http://schemas.microsoft.com/office/drawing/2014/main" id="{5649A2C4-483C-BB14-847F-4876BE76C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6A436B-C721-393E-0B93-8DC94984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4682657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1">
            <a:extLst>
              <a:ext uri="{FF2B5EF4-FFF2-40B4-BE49-F238E27FC236}">
                <a16:creationId xmlns:a16="http://schemas.microsoft.com/office/drawing/2014/main" id="{C0A48F1D-DC11-D6AF-AE4F-5A0C8DC3FB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C1F7B2-D1E1-390A-E6ED-06E9C1242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2089824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1001">
            <a:extLst>
              <a:ext uri="{FF2B5EF4-FFF2-40B4-BE49-F238E27FC236}">
                <a16:creationId xmlns:a16="http://schemas.microsoft.com/office/drawing/2014/main" id="{171A4DD3-EED7-A33B-6820-05F69859D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Just Over In The Glory Land</a:t>
            </a:r>
          </a:p>
        </p:txBody>
      </p:sp>
    </p:spTree>
    <p:extLst>
      <p:ext uri="{BB962C8B-B14F-4D97-AF65-F5344CB8AC3E}">
        <p14:creationId xmlns:p14="http://schemas.microsoft.com/office/powerpoint/2010/main" val="133756390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2">
            <a:extLst>
              <a:ext uri="{FF2B5EF4-FFF2-40B4-BE49-F238E27FC236}">
                <a16:creationId xmlns:a16="http://schemas.microsoft.com/office/drawing/2014/main" id="{D94ECD9D-81A5-85B4-6E54-38D9DC434C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521E69-8EAD-6359-0A32-D3B4D74F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6516632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3">
            <a:extLst>
              <a:ext uri="{FF2B5EF4-FFF2-40B4-BE49-F238E27FC236}">
                <a16:creationId xmlns:a16="http://schemas.microsoft.com/office/drawing/2014/main" id="{8D3DF8BB-0A73-AB81-3282-41D5158625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C80305-2235-8ED5-470A-7781E6A1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5007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1002">
            <a:extLst>
              <a:ext uri="{FF2B5EF4-FFF2-40B4-BE49-F238E27FC236}">
                <a16:creationId xmlns:a16="http://schemas.microsoft.com/office/drawing/2014/main" id="{8DC1015B-FF95-CA58-F265-597C880A7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A87B24C-CCED-AFA9-895C-C148BBD3A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632181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1">
            <a:extLst>
              <a:ext uri="{FF2B5EF4-FFF2-40B4-BE49-F238E27FC236}">
                <a16:creationId xmlns:a16="http://schemas.microsoft.com/office/drawing/2014/main" id="{D893B4DA-2BBC-36F7-3B5A-C186AF80CD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C9F49A-5F28-2757-FDB5-BCEE5AB83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479740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2">
            <a:extLst>
              <a:ext uri="{FF2B5EF4-FFF2-40B4-BE49-F238E27FC236}">
                <a16:creationId xmlns:a16="http://schemas.microsoft.com/office/drawing/2014/main" id="{B0646BC0-7A0C-4F3A-3D1B-C5C98740D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094FC0-F6F4-E048-F413-9DF6B77F2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854146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3">
            <a:extLst>
              <a:ext uri="{FF2B5EF4-FFF2-40B4-BE49-F238E27FC236}">
                <a16:creationId xmlns:a16="http://schemas.microsoft.com/office/drawing/2014/main" id="{244039DD-34DE-C108-9F9A-702ADB3F4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AD9F48-1A9C-E71D-42E8-60574DA6F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852353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2001">
            <a:extLst>
              <a:ext uri="{FF2B5EF4-FFF2-40B4-BE49-F238E27FC236}">
                <a16:creationId xmlns:a16="http://schemas.microsoft.com/office/drawing/2014/main" id="{5F154BEC-CC2B-8C41-4BF1-B969207864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EA917A-09E0-2038-B716-82E2AA2B0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Just Over In The Glory Land</a:t>
            </a:r>
          </a:p>
        </p:txBody>
      </p:sp>
    </p:spTree>
    <p:extLst>
      <p:ext uri="{BB962C8B-B14F-4D97-AF65-F5344CB8AC3E}">
        <p14:creationId xmlns:p14="http://schemas.microsoft.com/office/powerpoint/2010/main" val="25378309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2002">
            <a:extLst>
              <a:ext uri="{FF2B5EF4-FFF2-40B4-BE49-F238E27FC236}">
                <a16:creationId xmlns:a16="http://schemas.microsoft.com/office/drawing/2014/main" id="{D2FD02A7-0265-FC6C-2126-4A6BC1E77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70D8B6-7C97-9CF5-C821-0F19484C1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26038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Over In the Glory Land_169_vC001">
            <a:extLst>
              <a:ext uri="{FF2B5EF4-FFF2-40B4-BE49-F238E27FC236}">
                <a16:creationId xmlns:a16="http://schemas.microsoft.com/office/drawing/2014/main" id="{0E14B2A3-394F-283C-BE7F-6A724555A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0D6178-97DC-72AE-1AA6-35FED5F8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958488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146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2025-04-09T18:58:39Z</dcterms:modified>
  <cp:category>PDHymns</cp:category>
</cp:coreProperties>
</file>