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4/18/2025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Just Beyond The Rolling River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27813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9/8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G/D - SOL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Verses: 3/Chorus</a:t>
            </a: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/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904969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H. W. Elliott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H. W. Elliott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Beyond The Rolling River_169_v3001">
            <a:extLst>
              <a:ext uri="{FF2B5EF4-FFF2-40B4-BE49-F238E27FC236}">
                <a16:creationId xmlns:a16="http://schemas.microsoft.com/office/drawing/2014/main" id="{651739FA-DD97-63A2-3148-CE2C0CC577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5D46F5D7-0E51-05DC-B56D-CEDA7C6E3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Just Beyond The Rolling River</a:t>
            </a:r>
          </a:p>
        </p:txBody>
      </p:sp>
    </p:spTree>
    <p:extLst>
      <p:ext uri="{BB962C8B-B14F-4D97-AF65-F5344CB8AC3E}">
        <p14:creationId xmlns:p14="http://schemas.microsoft.com/office/powerpoint/2010/main" val="1846179151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Beyond The Rolling River_169_v3002">
            <a:extLst>
              <a:ext uri="{FF2B5EF4-FFF2-40B4-BE49-F238E27FC236}">
                <a16:creationId xmlns:a16="http://schemas.microsoft.com/office/drawing/2014/main" id="{1B74CF9E-4CE6-FDE7-5E66-341E25EB68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BAC37BFD-A425-5F39-C388-A1D2F251E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3046280232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ADDDD1-9F26-2EAA-5084-47B14CA29C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35ABD258-0AC9-15DE-E3F0-1D2A0BC140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</p:spTree>
    <p:extLst>
      <p:ext uri="{BB962C8B-B14F-4D97-AF65-F5344CB8AC3E}">
        <p14:creationId xmlns:p14="http://schemas.microsoft.com/office/powerpoint/2010/main" val="2047942271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Beyond The Rolling River_169_vC002">
            <a:extLst>
              <a:ext uri="{FF2B5EF4-FFF2-40B4-BE49-F238E27FC236}">
                <a16:creationId xmlns:a16="http://schemas.microsoft.com/office/drawing/2014/main" id="{E62CE707-FE66-3212-BAA9-D4E627CC10D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2890710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Beyond The Rolling River_169_v1001">
            <a:extLst>
              <a:ext uri="{FF2B5EF4-FFF2-40B4-BE49-F238E27FC236}">
                <a16:creationId xmlns:a16="http://schemas.microsoft.com/office/drawing/2014/main" id="{1D002C09-C3EE-C87B-91BA-77CA373BA97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Just Beyond The Rolling River</a:t>
            </a:r>
          </a:p>
        </p:txBody>
      </p:sp>
    </p:spTree>
    <p:extLst>
      <p:ext uri="{BB962C8B-B14F-4D97-AF65-F5344CB8AC3E}">
        <p14:creationId xmlns:p14="http://schemas.microsoft.com/office/powerpoint/2010/main" val="251136890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Beyond The Rolling River_169_v1002">
            <a:extLst>
              <a:ext uri="{FF2B5EF4-FFF2-40B4-BE49-F238E27FC236}">
                <a16:creationId xmlns:a16="http://schemas.microsoft.com/office/drawing/2014/main" id="{AAFD98AC-58D0-0D3E-BC34-A0B02F5CC0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DE20EBCE-4767-13AC-9635-3EA7BF06F7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375709533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0C3C92C-E92B-9888-0EE8-A11C7988B1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E2825285-4E64-698D-3076-FBCE2F3503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48439280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Beyond The Rolling River_169_vC002">
            <a:extLst>
              <a:ext uri="{FF2B5EF4-FFF2-40B4-BE49-F238E27FC236}">
                <a16:creationId xmlns:a16="http://schemas.microsoft.com/office/drawing/2014/main" id="{C568ADE5-3666-B92B-956B-6B7DD917B15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D658352-4447-B26F-3629-2C8D7B1B03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982533972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Beyond The Rolling River_169_v2001">
            <a:extLst>
              <a:ext uri="{FF2B5EF4-FFF2-40B4-BE49-F238E27FC236}">
                <a16:creationId xmlns:a16="http://schemas.microsoft.com/office/drawing/2014/main" id="{489428BC-E462-71AD-E349-677A39E8ADB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89CA55F7-DA89-2147-F8FD-0E7C968D3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Just Beyond The Rolling River</a:t>
            </a:r>
          </a:p>
        </p:txBody>
      </p:sp>
    </p:spTree>
    <p:extLst>
      <p:ext uri="{BB962C8B-B14F-4D97-AF65-F5344CB8AC3E}">
        <p14:creationId xmlns:p14="http://schemas.microsoft.com/office/powerpoint/2010/main" val="2599391586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Beyond The Rolling River_169_v2002">
            <a:extLst>
              <a:ext uri="{FF2B5EF4-FFF2-40B4-BE49-F238E27FC236}">
                <a16:creationId xmlns:a16="http://schemas.microsoft.com/office/drawing/2014/main" id="{759C05E9-6607-9E29-32B0-B5C29BFF45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32EC176-6465-E6D8-58FA-5D65F0F9BE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56037049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CEDB57E-AF2B-1D4B-2377-4FD747C92F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0A6E37F3-A5BA-88F0-F96B-4F23656EB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931402546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ust Beyond The Rolling River_169_vC002">
            <a:extLst>
              <a:ext uri="{FF2B5EF4-FFF2-40B4-BE49-F238E27FC236}">
                <a16:creationId xmlns:a16="http://schemas.microsoft.com/office/drawing/2014/main" id="{9EE4030D-505D-5603-0F6C-CA7128CBEE8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18499E8B-229F-3524-3FD9-E3BE7E2706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14879958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112</TotalTime>
  <Words>107</Words>
  <Application>Microsoft Office PowerPoint</Application>
  <PresentationFormat>Widescreen</PresentationFormat>
  <Paragraphs>32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43</cp:revision>
  <dcterms:created xsi:type="dcterms:W3CDTF">2013-12-23T05:43:46Z</dcterms:created>
  <dcterms:modified xsi:type="dcterms:W3CDTF">2025-04-18T17:39:33Z</dcterms:modified>
  <cp:category>PDHymns</cp:category>
</cp:coreProperties>
</file>