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Joyful, Joyful We Adore Thee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HYMN TO JOY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8.7.8.7.D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G/B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025437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306538"/>
              </p:ext>
            </p:extLst>
          </p:nvPr>
        </p:nvGraphicFramePr>
        <p:xfrm>
          <a:off x="455613" y="3203575"/>
          <a:ext cx="9144000" cy="17228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Henry van Dyke (1907)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Ludwig van Beethoven (1824),</a:t>
                      </a:r>
                    </a:p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Arr. by Edward Hodges (1864)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oyful Joyful We Adore Thee_169_v3o4001">
            <a:extLst>
              <a:ext uri="{FF2B5EF4-FFF2-40B4-BE49-F238E27FC236}">
                <a16:creationId xmlns:a16="http://schemas.microsoft.com/office/drawing/2014/main" id="{8FBDA05B-956D-8F9F-7341-9E1C0DF1A1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8BE9590-3F11-68B0-4B28-CBF07EEF4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Joyful, Joyful We Adore Thee</a:t>
            </a:r>
          </a:p>
        </p:txBody>
      </p:sp>
    </p:spTree>
    <p:extLst>
      <p:ext uri="{BB962C8B-B14F-4D97-AF65-F5344CB8AC3E}">
        <p14:creationId xmlns:p14="http://schemas.microsoft.com/office/powerpoint/2010/main" val="366183364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oyful Joyful We Adore Thee_169_v3o4002">
            <a:extLst>
              <a:ext uri="{FF2B5EF4-FFF2-40B4-BE49-F238E27FC236}">
                <a16:creationId xmlns:a16="http://schemas.microsoft.com/office/drawing/2014/main" id="{5C100856-F743-A0DE-F457-A3FC112E10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9F42177-34E3-277E-6386-E909D6AF9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7917045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oyful Joyful We Adore Thee_169_v3o4003">
            <a:extLst>
              <a:ext uri="{FF2B5EF4-FFF2-40B4-BE49-F238E27FC236}">
                <a16:creationId xmlns:a16="http://schemas.microsoft.com/office/drawing/2014/main" id="{108AB97F-9292-3AAF-4B5F-BD32854F9E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65D981C-F42A-50C3-4C62-68DB307CA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04593982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oyful Joyful We Adore Thee_169_v3o4004">
            <a:extLst>
              <a:ext uri="{FF2B5EF4-FFF2-40B4-BE49-F238E27FC236}">
                <a16:creationId xmlns:a16="http://schemas.microsoft.com/office/drawing/2014/main" id="{83AEBEC2-746C-78DA-B6B2-94652896A3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87430C7-9548-312F-B64C-6D010ED97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6511733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oyful Joyful We Adore Thee_169_v4o4001">
            <a:extLst>
              <a:ext uri="{FF2B5EF4-FFF2-40B4-BE49-F238E27FC236}">
                <a16:creationId xmlns:a16="http://schemas.microsoft.com/office/drawing/2014/main" id="{077A213B-56BB-D5E8-1ABF-B3AA014288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90796AC-97B7-A7E4-300F-0C21D622E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Joyful, Joyful We Adore Thee</a:t>
            </a:r>
          </a:p>
        </p:txBody>
      </p:sp>
    </p:spTree>
    <p:extLst>
      <p:ext uri="{BB962C8B-B14F-4D97-AF65-F5344CB8AC3E}">
        <p14:creationId xmlns:p14="http://schemas.microsoft.com/office/powerpoint/2010/main" val="376555727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oyful Joyful We Adore Thee_169_v4o4002">
            <a:extLst>
              <a:ext uri="{FF2B5EF4-FFF2-40B4-BE49-F238E27FC236}">
                <a16:creationId xmlns:a16="http://schemas.microsoft.com/office/drawing/2014/main" id="{6B68EA06-CBEA-E7BE-5609-5953B91D0C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64A1F58-B93F-4021-4C9D-DEEACACCD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9328435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oyful Joyful We Adore Thee_169_v4o4003">
            <a:extLst>
              <a:ext uri="{FF2B5EF4-FFF2-40B4-BE49-F238E27FC236}">
                <a16:creationId xmlns:a16="http://schemas.microsoft.com/office/drawing/2014/main" id="{912911A2-96DA-E929-4A8B-9C7EA89322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7978AB6-7941-1AEF-B935-67403A169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19314677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oyful Joyful We Adore Thee_169_v4o4004">
            <a:extLst>
              <a:ext uri="{FF2B5EF4-FFF2-40B4-BE49-F238E27FC236}">
                <a16:creationId xmlns:a16="http://schemas.microsoft.com/office/drawing/2014/main" id="{94EA29F4-6878-8D9E-A574-9A96D5537D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14EE7DB-A57E-81C5-194F-9873B09F2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936934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oyful Joyful We Adore Thee_169_v1001">
            <a:extLst>
              <a:ext uri="{FF2B5EF4-FFF2-40B4-BE49-F238E27FC236}">
                <a16:creationId xmlns:a16="http://schemas.microsoft.com/office/drawing/2014/main" id="{5451D680-7585-A3C9-2192-E003665FE2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Joyful, Joyful We Adore Thee</a:t>
            </a:r>
          </a:p>
        </p:txBody>
      </p:sp>
    </p:spTree>
    <p:extLst>
      <p:ext uri="{BB962C8B-B14F-4D97-AF65-F5344CB8AC3E}">
        <p14:creationId xmlns:p14="http://schemas.microsoft.com/office/powerpoint/2010/main" val="102031083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oyful Joyful We Adore Thee_169_v1002">
            <a:extLst>
              <a:ext uri="{FF2B5EF4-FFF2-40B4-BE49-F238E27FC236}">
                <a16:creationId xmlns:a16="http://schemas.microsoft.com/office/drawing/2014/main" id="{5FDAD81D-3340-FCD8-813C-66CB8D3F5E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03477284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oyful Joyful We Adore Thee_169_v1003">
            <a:extLst>
              <a:ext uri="{FF2B5EF4-FFF2-40B4-BE49-F238E27FC236}">
                <a16:creationId xmlns:a16="http://schemas.microsoft.com/office/drawing/2014/main" id="{D8FE6F59-B6D0-32C5-0FE5-9F983D97C1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6371BA8-8BBD-2B6D-6320-95A630495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7703979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oyful Joyful We Adore Thee_169_v1004">
            <a:extLst>
              <a:ext uri="{FF2B5EF4-FFF2-40B4-BE49-F238E27FC236}">
                <a16:creationId xmlns:a16="http://schemas.microsoft.com/office/drawing/2014/main" id="{917E4BD3-6E4F-4264-58DD-58F9625E03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F06852C-6C3B-603A-CC11-DFA95569C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94674292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oyful Joyful We Adore Thee_169_v2001">
            <a:extLst>
              <a:ext uri="{FF2B5EF4-FFF2-40B4-BE49-F238E27FC236}">
                <a16:creationId xmlns:a16="http://schemas.microsoft.com/office/drawing/2014/main" id="{E6D87A79-53B9-5C3F-7C73-DA322B21B3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69F214A-F689-C731-C91F-C8ED01E87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Joyful, Joyful We Adore Thee</a:t>
            </a:r>
          </a:p>
        </p:txBody>
      </p:sp>
    </p:spTree>
    <p:extLst>
      <p:ext uri="{BB962C8B-B14F-4D97-AF65-F5344CB8AC3E}">
        <p14:creationId xmlns:p14="http://schemas.microsoft.com/office/powerpoint/2010/main" val="257513819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oyful Joyful We Adore Thee_169_v2002">
            <a:extLst>
              <a:ext uri="{FF2B5EF4-FFF2-40B4-BE49-F238E27FC236}">
                <a16:creationId xmlns:a16="http://schemas.microsoft.com/office/drawing/2014/main" id="{48E04C58-ED18-804B-E7D6-09108F251C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7FB47C4-CDC2-7D24-3697-C1FAA8767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049703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oyful Joyful We Adore Thee_169_v2003">
            <a:extLst>
              <a:ext uri="{FF2B5EF4-FFF2-40B4-BE49-F238E27FC236}">
                <a16:creationId xmlns:a16="http://schemas.microsoft.com/office/drawing/2014/main" id="{8680A61C-8724-FC25-D217-5BD9A6D655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8166322-5A7C-A0C8-0EAE-AF57A93E1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41209625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oyful Joyful We Adore Thee_169_v2004">
            <a:extLst>
              <a:ext uri="{FF2B5EF4-FFF2-40B4-BE49-F238E27FC236}">
                <a16:creationId xmlns:a16="http://schemas.microsoft.com/office/drawing/2014/main" id="{BC8C9432-597D-81B6-2C5A-ABD80A4525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3A25101-6C6C-6370-C561-C57761E48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25655590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144</Words>
  <Application>Microsoft Office PowerPoint</Application>
  <PresentationFormat>Widescreen</PresentationFormat>
  <Paragraphs>39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2025-04-18T00:28:56Z</dcterms:modified>
  <cp:category>PDHymns</cp:category>
</cp:coreProperties>
</file>