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Jesus Saves!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(We Have Heard The Joyful Sound)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7171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G/D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</a:t>
            </a:r>
            <a:r>
              <a:rPr lang="en-US" altLang="en-US" sz="2400">
                <a:solidFill>
                  <a:srgbClr val="FFFFFF"/>
                </a:solidFill>
                <a:latin typeface="Lucida Sans" panose="020B0602030504020204" pitchFamily="34" charset="0"/>
              </a:rPr>
              <a:t>: 3</a:t>
            </a: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629094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Priscilla J. Owens (1882)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William J. Kirkpatrick (1882)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D9EAA9-4136-DDBB-A175-0F0ED3DCD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1BC3C44-A151-8A90-CB43-BF2ACDDA4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Jesus Saves!</a:t>
            </a:r>
          </a:p>
        </p:txBody>
      </p:sp>
    </p:spTree>
    <p:extLst>
      <p:ext uri="{BB962C8B-B14F-4D97-AF65-F5344CB8AC3E}">
        <p14:creationId xmlns:p14="http://schemas.microsoft.com/office/powerpoint/2010/main" val="219284193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Saves_169_v4of4002">
            <a:extLst>
              <a:ext uri="{FF2B5EF4-FFF2-40B4-BE49-F238E27FC236}">
                <a16:creationId xmlns:a16="http://schemas.microsoft.com/office/drawing/2014/main" id="{2CB10B2B-EC61-7A1A-B412-2F3D483D78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37C5CA8-297A-E2B1-C736-A4CB922D1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11623957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Saves_169_v4of4003">
            <a:extLst>
              <a:ext uri="{FF2B5EF4-FFF2-40B4-BE49-F238E27FC236}">
                <a16:creationId xmlns:a16="http://schemas.microsoft.com/office/drawing/2014/main" id="{5A14D5B2-88FC-2A40-E05A-FA1F86A34C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AF8EFF7-FDC6-1500-AC4A-28DE0D983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69287067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Saves_169_v4of4004">
            <a:extLst>
              <a:ext uri="{FF2B5EF4-FFF2-40B4-BE49-F238E27FC236}">
                <a16:creationId xmlns:a16="http://schemas.microsoft.com/office/drawing/2014/main" id="{69745838-D7BB-9DE8-F623-157F0465C7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2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699243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Saves_169_v1001">
            <a:extLst>
              <a:ext uri="{FF2B5EF4-FFF2-40B4-BE49-F238E27FC236}">
                <a16:creationId xmlns:a16="http://schemas.microsoft.com/office/drawing/2014/main" id="{4650599D-65A0-4309-688A-7CEBB4DB45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Jesus Saves!</a:t>
            </a:r>
          </a:p>
        </p:txBody>
      </p:sp>
    </p:spTree>
    <p:extLst>
      <p:ext uri="{BB962C8B-B14F-4D97-AF65-F5344CB8AC3E}">
        <p14:creationId xmlns:p14="http://schemas.microsoft.com/office/powerpoint/2010/main" val="383086851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Saves_169_v1002">
            <a:extLst>
              <a:ext uri="{FF2B5EF4-FFF2-40B4-BE49-F238E27FC236}">
                <a16:creationId xmlns:a16="http://schemas.microsoft.com/office/drawing/2014/main" id="{71A08A6D-F64B-F32A-4C6D-783A99785A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CFA4401-9C6B-D174-D495-E6CF41E36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8236615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Saves_169_v1003">
            <a:extLst>
              <a:ext uri="{FF2B5EF4-FFF2-40B4-BE49-F238E27FC236}">
                <a16:creationId xmlns:a16="http://schemas.microsoft.com/office/drawing/2014/main" id="{8C93A3F1-F6A3-36FA-C3B1-E02D546F98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E3F2F80-FA1C-4E74-1E29-53217E09A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41888843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Saves_169_v1004">
            <a:extLst>
              <a:ext uri="{FF2B5EF4-FFF2-40B4-BE49-F238E27FC236}">
                <a16:creationId xmlns:a16="http://schemas.microsoft.com/office/drawing/2014/main" id="{5EF26871-554C-7A63-4CA4-5136D41ADF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2C22240-E1EA-1895-F2E4-5A041E4B4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47421451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Saves_169_v2001">
            <a:extLst>
              <a:ext uri="{FF2B5EF4-FFF2-40B4-BE49-F238E27FC236}">
                <a16:creationId xmlns:a16="http://schemas.microsoft.com/office/drawing/2014/main" id="{EB26C543-4995-2303-52EB-40B48FBCCE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AC58CD6-240C-1ABA-58A2-BBED5C8AC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Jesus Saves!</a:t>
            </a:r>
          </a:p>
        </p:txBody>
      </p:sp>
    </p:spTree>
    <p:extLst>
      <p:ext uri="{BB962C8B-B14F-4D97-AF65-F5344CB8AC3E}">
        <p14:creationId xmlns:p14="http://schemas.microsoft.com/office/powerpoint/2010/main" val="218113803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Saves_169_v2002">
            <a:extLst>
              <a:ext uri="{FF2B5EF4-FFF2-40B4-BE49-F238E27FC236}">
                <a16:creationId xmlns:a16="http://schemas.microsoft.com/office/drawing/2014/main" id="{116A0080-3D2D-BA31-1DF1-1AB57B8AFF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63793EE-317E-8371-DCD1-5432AC172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63373744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Saves_169_v2003">
            <a:extLst>
              <a:ext uri="{FF2B5EF4-FFF2-40B4-BE49-F238E27FC236}">
                <a16:creationId xmlns:a16="http://schemas.microsoft.com/office/drawing/2014/main" id="{A5DEBCD7-478F-9554-C183-E34C5E28C8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2CF8DC0-03C9-C760-9154-8B46213B0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9544026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Saves_169_v2004">
            <a:extLst>
              <a:ext uri="{FF2B5EF4-FFF2-40B4-BE49-F238E27FC236}">
                <a16:creationId xmlns:a16="http://schemas.microsoft.com/office/drawing/2014/main" id="{C46A01A2-BFC8-28FB-9B0C-2CFA679B36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94EC4C5-9DD0-ABBD-DBEC-F0EDED824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8789233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109</Words>
  <Application>Microsoft Office PowerPoint</Application>
  <PresentationFormat>Widescreen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44</cp:revision>
  <dcterms:created xsi:type="dcterms:W3CDTF">2013-12-23T05:43:46Z</dcterms:created>
  <dcterms:modified xsi:type="dcterms:W3CDTF">2025-04-13T22:32:31Z</dcterms:modified>
  <cp:category>PDHymns</cp:category>
</cp:coreProperties>
</file>