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 Paid It All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(All To Christ I Owe)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23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67318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03525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Elvina M. Hall (1865)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John T. Grape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1001">
            <a:extLst>
              <a:ext uri="{FF2B5EF4-FFF2-40B4-BE49-F238E27FC236}">
                <a16:creationId xmlns:a16="http://schemas.microsoft.com/office/drawing/2014/main" id="{721D2C54-8CEF-CBB9-436F-0013A75E9E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419074151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5CDA74C6-83BB-C7F3-1246-288FE59A08B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C5C4F3D-CE4D-D5F6-45DF-C9AC4F746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61418852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2001">
            <a:extLst>
              <a:ext uri="{FF2B5EF4-FFF2-40B4-BE49-F238E27FC236}">
                <a16:creationId xmlns:a16="http://schemas.microsoft.com/office/drawing/2014/main" id="{548A7109-6B46-5DE8-999C-8572E8E9537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6B484D8-6135-F61B-1021-9BDD33066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403760113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3EA1908A-3F6C-239C-45C8-695FE4A5795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09C893D-3EF7-1953-BB56-0CF9CADF8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13656192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3o5001">
            <a:extLst>
              <a:ext uri="{FF2B5EF4-FFF2-40B4-BE49-F238E27FC236}">
                <a16:creationId xmlns:a16="http://schemas.microsoft.com/office/drawing/2014/main" id="{0604BB56-FD95-EFE0-49CC-2E5C52BFCDA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63F0F1F-2BBA-3DA9-4AF7-855F16E2C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290361143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49E4330F-9AA2-E119-D49D-5EE25A47096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C304A02-2129-6B63-4E15-424D0773E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42044200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4o4001">
            <a:extLst>
              <a:ext uri="{FF2B5EF4-FFF2-40B4-BE49-F238E27FC236}">
                <a16:creationId xmlns:a16="http://schemas.microsoft.com/office/drawing/2014/main" id="{DFF38FD4-08C0-8D42-2062-C75A0A613EB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869C3BF-2A03-0E47-4EAB-C5D4C0023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10294400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E8A5BC8F-A73B-2AFD-0A4E-ABFBF44CA1F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993836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105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2025-04-13T21:49:22Z</dcterms:modified>
  <cp:category>PDHymns</cp:category>
</cp:coreProperties>
</file>