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Jesus Paid It All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(All To Christ I Owe)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23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7318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3525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Elvina M. Hall (1865)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John T. Grape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1001">
            <a:extLst>
              <a:ext uri="{FF2B5EF4-FFF2-40B4-BE49-F238E27FC236}">
                <a16:creationId xmlns:a16="http://schemas.microsoft.com/office/drawing/2014/main" id="{721D2C54-8CEF-CBB9-436F-0013A75E9EC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19074151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5CDA74C6-83BB-C7F3-1246-288FE59A08B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C5C4F3D-CE4D-D5F6-45DF-C9AC4F746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61418852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2001">
            <a:extLst>
              <a:ext uri="{FF2B5EF4-FFF2-40B4-BE49-F238E27FC236}">
                <a16:creationId xmlns:a16="http://schemas.microsoft.com/office/drawing/2014/main" id="{548A7109-6B46-5DE8-999C-8572E8E9537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6B484D8-6135-F61B-1021-9BDD33066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0376011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3EA1908A-3F6C-239C-45C8-695FE4A5795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09C893D-3EF7-1953-BB56-0CF9CADF8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1365619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50A691-2B1D-3DAC-7E98-EE11B397F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869C3BF-2A03-0E47-4EAB-C5D4C0023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10294400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sus Paid It All_169_arr1_vC001">
            <a:extLst>
              <a:ext uri="{FF2B5EF4-FFF2-40B4-BE49-F238E27FC236}">
                <a16:creationId xmlns:a16="http://schemas.microsoft.com/office/drawing/2014/main" id="{E8A5BC8F-A73B-2AFD-0A4E-ABFBF44CA1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99383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94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45</cp:revision>
  <dcterms:created xsi:type="dcterms:W3CDTF">2013-12-23T05:43:46Z</dcterms:created>
  <dcterms:modified xsi:type="dcterms:W3CDTF">2025-04-13T21:51:28Z</dcterms:modified>
  <cp:category>PDHymns</cp:category>
</cp:coreProperties>
</file>