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4/13/2025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Jesus, Meek And Gentle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DOWSTON CASTLE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924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78098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105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George R. Prynne (1856)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Clarence Hudson (1891)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1001">
            <a:extLst>
              <a:ext uri="{FF2B5EF4-FFF2-40B4-BE49-F238E27FC236}">
                <a16:creationId xmlns:a16="http://schemas.microsoft.com/office/drawing/2014/main" id="{27A42B83-2D4F-00F5-B427-8974945204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Jesus, Meek And Gentle</a:t>
            </a:r>
          </a:p>
        </p:txBody>
      </p:sp>
    </p:spTree>
    <p:extLst>
      <p:ext uri="{BB962C8B-B14F-4D97-AF65-F5344CB8AC3E}">
        <p14:creationId xmlns:p14="http://schemas.microsoft.com/office/powerpoint/2010/main" val="349687908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1002">
            <a:extLst>
              <a:ext uri="{FF2B5EF4-FFF2-40B4-BE49-F238E27FC236}">
                <a16:creationId xmlns:a16="http://schemas.microsoft.com/office/drawing/2014/main" id="{1494FE99-28C9-BDA5-9C90-4A4AE26427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4305483-82CB-53EA-623A-35BF08F22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6459641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2001">
            <a:extLst>
              <a:ext uri="{FF2B5EF4-FFF2-40B4-BE49-F238E27FC236}">
                <a16:creationId xmlns:a16="http://schemas.microsoft.com/office/drawing/2014/main" id="{47720D28-9499-ECEC-671B-55B0D28D58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73FEB85-A988-9C73-DB44-549DEF2DF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Jesus, Meek And Gentle</a:t>
            </a:r>
          </a:p>
        </p:txBody>
      </p:sp>
    </p:spTree>
    <p:extLst>
      <p:ext uri="{BB962C8B-B14F-4D97-AF65-F5344CB8AC3E}">
        <p14:creationId xmlns:p14="http://schemas.microsoft.com/office/powerpoint/2010/main" val="68612030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2002">
            <a:extLst>
              <a:ext uri="{FF2B5EF4-FFF2-40B4-BE49-F238E27FC236}">
                <a16:creationId xmlns:a16="http://schemas.microsoft.com/office/drawing/2014/main" id="{F0048417-1536-9063-5C10-CB9D408EC3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E4B3982-CEE9-C0C6-38A5-46CB380EB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00520455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3001">
            <a:extLst>
              <a:ext uri="{FF2B5EF4-FFF2-40B4-BE49-F238E27FC236}">
                <a16:creationId xmlns:a16="http://schemas.microsoft.com/office/drawing/2014/main" id="{72CBC1F2-5C40-4366-53FC-6BD3069459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B13B4F3-0034-FCFA-3EA2-5DBA5F95D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Jesus, Meek And Gentle</a:t>
            </a:r>
          </a:p>
        </p:txBody>
      </p:sp>
    </p:spTree>
    <p:extLst>
      <p:ext uri="{BB962C8B-B14F-4D97-AF65-F5344CB8AC3E}">
        <p14:creationId xmlns:p14="http://schemas.microsoft.com/office/powerpoint/2010/main" val="21748375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Meek And Gentle_169_arr1_v3002">
            <a:extLst>
              <a:ext uri="{FF2B5EF4-FFF2-40B4-BE49-F238E27FC236}">
                <a16:creationId xmlns:a16="http://schemas.microsoft.com/office/drawing/2014/main" id="{B20B5AA4-416E-7007-65C9-4D7AF09964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61097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2025-04-13T20:52:19Z</dcterms:modified>
  <cp:category>PDHymns</cp:category>
</cp:coreProperties>
</file>