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Loves Me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46691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9969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Anna B. Warner (1860)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B. Bradbury (1862)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1001">
            <a:extLst>
              <a:ext uri="{FF2B5EF4-FFF2-40B4-BE49-F238E27FC236}">
                <a16:creationId xmlns:a16="http://schemas.microsoft.com/office/drawing/2014/main" id="{A9374D99-C98F-64DF-280A-686C7C3240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33265826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C001">
            <a:extLst>
              <a:ext uri="{FF2B5EF4-FFF2-40B4-BE49-F238E27FC236}">
                <a16:creationId xmlns:a16="http://schemas.microsoft.com/office/drawing/2014/main" id="{380418D6-5465-9DBC-5938-FB62C5DCF7A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485245C-66AB-2C29-35E7-2DD8F950A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5667725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2001">
            <a:extLst>
              <a:ext uri="{FF2B5EF4-FFF2-40B4-BE49-F238E27FC236}">
                <a16:creationId xmlns:a16="http://schemas.microsoft.com/office/drawing/2014/main" id="{37524525-0D76-DEE7-3E23-4ED418740EE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3AB9126-1F63-CF2C-E649-F85CAF58A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10353546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C001">
            <a:extLst>
              <a:ext uri="{FF2B5EF4-FFF2-40B4-BE49-F238E27FC236}">
                <a16:creationId xmlns:a16="http://schemas.microsoft.com/office/drawing/2014/main" id="{7B63F35D-BBF1-D794-E0BE-A9CCE8A44F3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DD18331-1EF4-65AD-C27E-A687E9234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050374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3001">
            <a:extLst>
              <a:ext uri="{FF2B5EF4-FFF2-40B4-BE49-F238E27FC236}">
                <a16:creationId xmlns:a16="http://schemas.microsoft.com/office/drawing/2014/main" id="{A0E2DF16-AB5D-AF0A-7D80-D6A96F6310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9BA55E7-A044-E763-24D4-097058BA4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1885246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C001">
            <a:extLst>
              <a:ext uri="{FF2B5EF4-FFF2-40B4-BE49-F238E27FC236}">
                <a16:creationId xmlns:a16="http://schemas.microsoft.com/office/drawing/2014/main" id="{EDB69230-B54C-DD0E-AC78-A71E3EEB8AC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85A7585-5234-8205-5CF7-E8150400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9172429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4001">
            <a:extLst>
              <a:ext uri="{FF2B5EF4-FFF2-40B4-BE49-F238E27FC236}">
                <a16:creationId xmlns:a16="http://schemas.microsoft.com/office/drawing/2014/main" id="{CFBDAB42-4CB9-675F-EF5A-044FCED1B7E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1DDFFC8-FB67-0EDC-BD90-0320871D2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Jesus Loves Me</a:t>
            </a:r>
          </a:p>
        </p:txBody>
      </p:sp>
    </p:spTree>
    <p:extLst>
      <p:ext uri="{BB962C8B-B14F-4D97-AF65-F5344CB8AC3E}">
        <p14:creationId xmlns:p14="http://schemas.microsoft.com/office/powerpoint/2010/main" val="48964705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Me_169_vC001">
            <a:extLst>
              <a:ext uri="{FF2B5EF4-FFF2-40B4-BE49-F238E27FC236}">
                <a16:creationId xmlns:a16="http://schemas.microsoft.com/office/drawing/2014/main" id="{CEC37409-C676-AC68-4017-C1A2F8A908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30163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95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2025-04-13T20:40:16Z</dcterms:modified>
  <cp:category>PDHymns</cp:category>
</cp:coreProperties>
</file>