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Is Calling, Calling, Calling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62984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Palmer Hartsough (1900)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Filmore (1900)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Calling Calling Calling_169_v3001">
            <a:extLst>
              <a:ext uri="{FF2B5EF4-FFF2-40B4-BE49-F238E27FC236}">
                <a16:creationId xmlns:a16="http://schemas.microsoft.com/office/drawing/2014/main" id="{4672B556-7DAE-B72C-B152-61D6D5F016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C6606E-F895-1FEB-EAE2-A911E035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Is Calling, Calling, Calling</a:t>
            </a:r>
          </a:p>
        </p:txBody>
      </p:sp>
    </p:spTree>
    <p:extLst>
      <p:ext uri="{BB962C8B-B14F-4D97-AF65-F5344CB8AC3E}">
        <p14:creationId xmlns:p14="http://schemas.microsoft.com/office/powerpoint/2010/main" val="35622068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Calling Calling Calling_169_v3002">
            <a:extLst>
              <a:ext uri="{FF2B5EF4-FFF2-40B4-BE49-F238E27FC236}">
                <a16:creationId xmlns:a16="http://schemas.microsoft.com/office/drawing/2014/main" id="{E8335E2C-7DAA-BA0F-D9BD-77D3D0698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DB5116-2A26-8336-7706-AD608219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900593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90566-7DF8-0D69-189E-23F48D23D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5DE7D8-1212-8750-FF12-DFE227153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831307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Calling Calling Calling_169_vC002">
            <a:extLst>
              <a:ext uri="{FF2B5EF4-FFF2-40B4-BE49-F238E27FC236}">
                <a16:creationId xmlns:a16="http://schemas.microsoft.com/office/drawing/2014/main" id="{A205EE47-51E7-6105-3331-4EEEC22905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5583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Calling Calling Calling_169_v1001">
            <a:extLst>
              <a:ext uri="{FF2B5EF4-FFF2-40B4-BE49-F238E27FC236}">
                <a16:creationId xmlns:a16="http://schemas.microsoft.com/office/drawing/2014/main" id="{88C24F6A-923E-67D2-09B1-2734CE5FF4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Is Calling, Calling, Calling</a:t>
            </a:r>
          </a:p>
        </p:txBody>
      </p:sp>
    </p:spTree>
    <p:extLst>
      <p:ext uri="{BB962C8B-B14F-4D97-AF65-F5344CB8AC3E}">
        <p14:creationId xmlns:p14="http://schemas.microsoft.com/office/powerpoint/2010/main" val="30858317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Calling Calling Calling_169_v1002">
            <a:extLst>
              <a:ext uri="{FF2B5EF4-FFF2-40B4-BE49-F238E27FC236}">
                <a16:creationId xmlns:a16="http://schemas.microsoft.com/office/drawing/2014/main" id="{AE66A3A2-C617-8E00-9A0B-4FC712549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AF96F4-12C1-C2C4-659C-53993776B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021001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C9541-935B-42D0-1499-514DC67FB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58DB72-6DDF-D48C-4FB7-74133C5D8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692889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Calling Calling Calling_169_vC002">
            <a:extLst>
              <a:ext uri="{FF2B5EF4-FFF2-40B4-BE49-F238E27FC236}">
                <a16:creationId xmlns:a16="http://schemas.microsoft.com/office/drawing/2014/main" id="{9265D0B4-CA3F-3412-941C-24CF9BA45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906E98-E15E-9320-9CC3-16975D7A7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076773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Calling Calling Calling_169_v2001">
            <a:extLst>
              <a:ext uri="{FF2B5EF4-FFF2-40B4-BE49-F238E27FC236}">
                <a16:creationId xmlns:a16="http://schemas.microsoft.com/office/drawing/2014/main" id="{5D098FA4-F078-63D0-8193-EFC44DA4B3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F10555-191C-4125-AC96-501F2696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Is Calling, Calling, Calling</a:t>
            </a:r>
          </a:p>
        </p:txBody>
      </p:sp>
    </p:spTree>
    <p:extLst>
      <p:ext uri="{BB962C8B-B14F-4D97-AF65-F5344CB8AC3E}">
        <p14:creationId xmlns:p14="http://schemas.microsoft.com/office/powerpoint/2010/main" val="29410265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Calling Calling Calling_169_v2002">
            <a:extLst>
              <a:ext uri="{FF2B5EF4-FFF2-40B4-BE49-F238E27FC236}">
                <a16:creationId xmlns:a16="http://schemas.microsoft.com/office/drawing/2014/main" id="{5111AC32-72E1-90E4-79D0-BF4CF1819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93E3A7-E8D4-D0DB-BE15-609701A14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334686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5439D-0163-0896-DCC3-01FDFC762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F0AED4-C6AF-CC4D-81F1-B97C234ED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350515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Calling Calling Calling_169_vC002">
            <a:extLst>
              <a:ext uri="{FF2B5EF4-FFF2-40B4-BE49-F238E27FC236}">
                <a16:creationId xmlns:a16="http://schemas.microsoft.com/office/drawing/2014/main" id="{7E39E48E-203D-6018-5670-C43ED068D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16350C-406B-440B-D19E-C2F5C9B26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744907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118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2025-04-08T20:56:54Z</dcterms:modified>
  <cp:category>PDHymns</cp:category>
</cp:coreProperties>
</file>