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Jesus Calls Us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GALILEE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8.7.8.7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/D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79408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74959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Cecil F. Alexander (1852)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H. Jude (1887)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Calls Us_169_arr1_v5o5001">
            <a:extLst>
              <a:ext uri="{FF2B5EF4-FFF2-40B4-BE49-F238E27FC236}">
                <a16:creationId xmlns:a16="http://schemas.microsoft.com/office/drawing/2014/main" id="{AC6F6B4F-EC07-3D4A-F19B-F39D0B1905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19A1164-BB23-C8BE-4F43-05735A218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Jesus Calls Us</a:t>
            </a:r>
          </a:p>
        </p:txBody>
      </p:sp>
    </p:spTree>
    <p:extLst>
      <p:ext uri="{BB962C8B-B14F-4D97-AF65-F5344CB8AC3E}">
        <p14:creationId xmlns:p14="http://schemas.microsoft.com/office/powerpoint/2010/main" val="132203784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Calls Us_169_arr1_v5o5002">
            <a:extLst>
              <a:ext uri="{FF2B5EF4-FFF2-40B4-BE49-F238E27FC236}">
                <a16:creationId xmlns:a16="http://schemas.microsoft.com/office/drawing/2014/main" id="{97040F6A-094D-326B-7F62-34249C63F8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  <p:sp>
        <p:nvSpPr>
          <p:cNvPr id="2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66065758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Calls Us_169_arr1_v1001">
            <a:extLst>
              <a:ext uri="{FF2B5EF4-FFF2-40B4-BE49-F238E27FC236}">
                <a16:creationId xmlns:a16="http://schemas.microsoft.com/office/drawing/2014/main" id="{36361322-F7CF-A229-7DD3-9CED08C0EC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Jesus Calls Us</a:t>
            </a:r>
          </a:p>
        </p:txBody>
      </p:sp>
    </p:spTree>
    <p:extLst>
      <p:ext uri="{BB962C8B-B14F-4D97-AF65-F5344CB8AC3E}">
        <p14:creationId xmlns:p14="http://schemas.microsoft.com/office/powerpoint/2010/main" val="29278728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Calls Us_169_arr1_v1002">
            <a:extLst>
              <a:ext uri="{FF2B5EF4-FFF2-40B4-BE49-F238E27FC236}">
                <a16:creationId xmlns:a16="http://schemas.microsoft.com/office/drawing/2014/main" id="{361C9B98-75F9-4E14-2BB5-C0DF167DE9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2028260-AB57-86E9-ABA7-127324FE3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56615550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Calls Us_169_arr1_v2o5001">
            <a:extLst>
              <a:ext uri="{FF2B5EF4-FFF2-40B4-BE49-F238E27FC236}">
                <a16:creationId xmlns:a16="http://schemas.microsoft.com/office/drawing/2014/main" id="{F5992157-9D97-674C-9C2D-235D7D4468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30DA6F0-AE80-1E95-682F-143473BAE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Jesus Calls Us</a:t>
            </a:r>
          </a:p>
        </p:txBody>
      </p:sp>
    </p:spTree>
    <p:extLst>
      <p:ext uri="{BB962C8B-B14F-4D97-AF65-F5344CB8AC3E}">
        <p14:creationId xmlns:p14="http://schemas.microsoft.com/office/powerpoint/2010/main" val="240565122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Calls Us_169_arr1_v2o5002">
            <a:extLst>
              <a:ext uri="{FF2B5EF4-FFF2-40B4-BE49-F238E27FC236}">
                <a16:creationId xmlns:a16="http://schemas.microsoft.com/office/drawing/2014/main" id="{5C0BC064-3A66-D1FB-51D1-2D83BF9871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D202E61-63F1-1E5A-E361-CCF693270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8101953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Calls Us_169_arr1_v3o5001">
            <a:extLst>
              <a:ext uri="{FF2B5EF4-FFF2-40B4-BE49-F238E27FC236}">
                <a16:creationId xmlns:a16="http://schemas.microsoft.com/office/drawing/2014/main" id="{CBA5D50B-0196-9786-E8FE-52A1466038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D98374A-90CB-8D73-F188-EAD1D481C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Jesus Calls Us</a:t>
            </a:r>
          </a:p>
        </p:txBody>
      </p:sp>
    </p:spTree>
    <p:extLst>
      <p:ext uri="{BB962C8B-B14F-4D97-AF65-F5344CB8AC3E}">
        <p14:creationId xmlns:p14="http://schemas.microsoft.com/office/powerpoint/2010/main" val="134475989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Calls Us_169_arr1_v3o5002">
            <a:extLst>
              <a:ext uri="{FF2B5EF4-FFF2-40B4-BE49-F238E27FC236}">
                <a16:creationId xmlns:a16="http://schemas.microsoft.com/office/drawing/2014/main" id="{4F5C93A0-5F4A-84EB-F08E-F050BBC01A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782E406-B831-48CD-507D-4654FCD23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78660942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Calls Us_169_arr1_v4o5001">
            <a:extLst>
              <a:ext uri="{FF2B5EF4-FFF2-40B4-BE49-F238E27FC236}">
                <a16:creationId xmlns:a16="http://schemas.microsoft.com/office/drawing/2014/main" id="{EA23A104-91C2-CC28-05F1-5BE810BE4D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706373B-28C9-F53E-00E6-D0471EBCE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Jesus Calls Us</a:t>
            </a:r>
          </a:p>
        </p:txBody>
      </p:sp>
    </p:spTree>
    <p:extLst>
      <p:ext uri="{BB962C8B-B14F-4D97-AF65-F5344CB8AC3E}">
        <p14:creationId xmlns:p14="http://schemas.microsoft.com/office/powerpoint/2010/main" val="178445159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Calls Us_169_arr1_v4o5002">
            <a:extLst>
              <a:ext uri="{FF2B5EF4-FFF2-40B4-BE49-F238E27FC236}">
                <a16:creationId xmlns:a16="http://schemas.microsoft.com/office/drawing/2014/main" id="{4AE3FB20-3623-CC81-8541-AB04E59375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36505A4-E2EC-CEA1-54D9-8F71A5FCF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71418052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105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2025-04-08T20:18:21Z</dcterms:modified>
  <cp:category>PDHymns</cp:category>
</cp:coreProperties>
</file>