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Ivory Palaces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E/B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0365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428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Barraclough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E8BC6-5973-4E8D-576D-29629433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0C1575-AD13-2475-7D46-C8BD0C76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4002643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4o4002">
            <a:extLst>
              <a:ext uri="{FF2B5EF4-FFF2-40B4-BE49-F238E27FC236}">
                <a16:creationId xmlns:a16="http://schemas.microsoft.com/office/drawing/2014/main" id="{08BA8F1F-1648-A30B-F2AF-3ECCACA61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9766DE-964F-5273-233E-C98A235E2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676421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838A-5D7A-67C6-DC57-9648C6BA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2A704E-BEAA-B3D4-BBE6-49769487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89654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5DB1D-C5E0-6FBE-5D05-DAA778DE2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060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1">
            <a:extLst>
              <a:ext uri="{FF2B5EF4-FFF2-40B4-BE49-F238E27FC236}">
                <a16:creationId xmlns:a16="http://schemas.microsoft.com/office/drawing/2014/main" id="{51823209-CF9B-99FD-96E9-985684CFEA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20754129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1002">
            <a:extLst>
              <a:ext uri="{FF2B5EF4-FFF2-40B4-BE49-F238E27FC236}">
                <a16:creationId xmlns:a16="http://schemas.microsoft.com/office/drawing/2014/main" id="{E06A061B-8176-EFDF-96EC-DEA78639C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27B11-324A-DE3E-F518-EF6BD325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2711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28B5D-AEE3-7FC7-B81D-E97241CC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8A32AF-ABC0-B6F6-C843-4B6A50E9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483484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61CBD-DE4A-9986-7C10-A36EE1D3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1DD48-75D1-D7C0-4396-CE00CBD5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34380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1">
            <a:extLst>
              <a:ext uri="{FF2B5EF4-FFF2-40B4-BE49-F238E27FC236}">
                <a16:creationId xmlns:a16="http://schemas.microsoft.com/office/drawing/2014/main" id="{3FF30B6D-3D8E-3D88-C831-A7971CA57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1A721-6583-FF89-12BE-77DC09AE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Ivory Palaces</a:t>
            </a:r>
          </a:p>
        </p:txBody>
      </p:sp>
    </p:spTree>
    <p:extLst>
      <p:ext uri="{BB962C8B-B14F-4D97-AF65-F5344CB8AC3E}">
        <p14:creationId xmlns:p14="http://schemas.microsoft.com/office/powerpoint/2010/main" val="10013168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vory Palaces_169_arr1_v2002">
            <a:extLst>
              <a:ext uri="{FF2B5EF4-FFF2-40B4-BE49-F238E27FC236}">
                <a16:creationId xmlns:a16="http://schemas.microsoft.com/office/drawing/2014/main" id="{10604059-F385-773D-C5AA-4EAB051B0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BE6E78-9FDA-6AC7-C554-D447F1F3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062776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419878-F860-A601-B3FB-23CD5CD6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8D1807-585D-F129-9D85-0AA7D90C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68385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10C1B-A533-9E38-B5A5-D496E70F1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036B97-2826-BE1B-F076-79BDB0CA4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862562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2025-04-06T20:47:15Z</dcterms:modified>
  <cp:category>PDHymns</cp:category>
</cp:coreProperties>
</file>