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Ivory Palaces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E/B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50365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85428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Henry Barraclough (1915)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Henry Barraclough (1915)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7E8BC6-5973-4E8D-576D-296294337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20C1575-AD13-2475-7D46-C8BD0C76E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Ivory Palaces</a:t>
            </a:r>
          </a:p>
        </p:txBody>
      </p:sp>
    </p:spTree>
    <p:extLst>
      <p:ext uri="{BB962C8B-B14F-4D97-AF65-F5344CB8AC3E}">
        <p14:creationId xmlns:p14="http://schemas.microsoft.com/office/powerpoint/2010/main" val="140026436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4o4002">
            <a:extLst>
              <a:ext uri="{FF2B5EF4-FFF2-40B4-BE49-F238E27FC236}">
                <a16:creationId xmlns:a16="http://schemas.microsoft.com/office/drawing/2014/main" id="{08BA8F1F-1648-A30B-F2AF-3ECCACA613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9766DE-964F-5273-233E-C98A235E2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26764216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C001">
            <a:extLst>
              <a:ext uri="{FF2B5EF4-FFF2-40B4-BE49-F238E27FC236}">
                <a16:creationId xmlns:a16="http://schemas.microsoft.com/office/drawing/2014/main" id="{A8213C22-0B9D-76D9-222C-D78A2FD4A1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2A704E-BEAA-B3D4-BBE6-497694876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3896548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C002">
            <a:extLst>
              <a:ext uri="{FF2B5EF4-FFF2-40B4-BE49-F238E27FC236}">
                <a16:creationId xmlns:a16="http://schemas.microsoft.com/office/drawing/2014/main" id="{D463776C-191A-ACEF-BE0C-39950830FB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106080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1001">
            <a:extLst>
              <a:ext uri="{FF2B5EF4-FFF2-40B4-BE49-F238E27FC236}">
                <a16:creationId xmlns:a16="http://schemas.microsoft.com/office/drawing/2014/main" id="{51823209-CF9B-99FD-96E9-985684CFEA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Ivory Palaces</a:t>
            </a:r>
          </a:p>
        </p:txBody>
      </p:sp>
    </p:spTree>
    <p:extLst>
      <p:ext uri="{BB962C8B-B14F-4D97-AF65-F5344CB8AC3E}">
        <p14:creationId xmlns:p14="http://schemas.microsoft.com/office/powerpoint/2010/main" val="20754129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1002">
            <a:extLst>
              <a:ext uri="{FF2B5EF4-FFF2-40B4-BE49-F238E27FC236}">
                <a16:creationId xmlns:a16="http://schemas.microsoft.com/office/drawing/2014/main" id="{E06A061B-8176-EFDF-96EC-DEA78639C5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D27B11-324A-DE3E-F518-EF6BD325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0271147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C001">
            <a:extLst>
              <a:ext uri="{FF2B5EF4-FFF2-40B4-BE49-F238E27FC236}">
                <a16:creationId xmlns:a16="http://schemas.microsoft.com/office/drawing/2014/main" id="{B8A9F76E-4AD4-E6CD-9EDD-51B70BD3BA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38A32AF-ABC0-B6F6-C843-4B6A50E93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4834840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C002">
            <a:extLst>
              <a:ext uri="{FF2B5EF4-FFF2-40B4-BE49-F238E27FC236}">
                <a16:creationId xmlns:a16="http://schemas.microsoft.com/office/drawing/2014/main" id="{1C8E639A-34E6-A39B-79A2-E164E7BEFC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6C1DD48-75D1-D7C0-4396-CE00CBD5C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3438047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2001">
            <a:extLst>
              <a:ext uri="{FF2B5EF4-FFF2-40B4-BE49-F238E27FC236}">
                <a16:creationId xmlns:a16="http://schemas.microsoft.com/office/drawing/2014/main" id="{3FF30B6D-3D8E-3D88-C831-A7971CA57B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BA1A721-6583-FF89-12BE-77DC09AE0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Ivory Palaces</a:t>
            </a:r>
          </a:p>
        </p:txBody>
      </p:sp>
    </p:spTree>
    <p:extLst>
      <p:ext uri="{BB962C8B-B14F-4D97-AF65-F5344CB8AC3E}">
        <p14:creationId xmlns:p14="http://schemas.microsoft.com/office/powerpoint/2010/main" val="10013168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2002">
            <a:extLst>
              <a:ext uri="{FF2B5EF4-FFF2-40B4-BE49-F238E27FC236}">
                <a16:creationId xmlns:a16="http://schemas.microsoft.com/office/drawing/2014/main" id="{10604059-F385-773D-C5AA-4EAB051B03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BBE6E78-9FDA-6AC7-C554-D447F1F3E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0627760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C001">
            <a:extLst>
              <a:ext uri="{FF2B5EF4-FFF2-40B4-BE49-F238E27FC236}">
                <a16:creationId xmlns:a16="http://schemas.microsoft.com/office/drawing/2014/main" id="{DA183FE9-00A4-E741-55B0-39CA58F2E5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8D1807-585D-F129-9D85-0AA7D90CF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72683858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C002">
            <a:extLst>
              <a:ext uri="{FF2B5EF4-FFF2-40B4-BE49-F238E27FC236}">
                <a16:creationId xmlns:a16="http://schemas.microsoft.com/office/drawing/2014/main" id="{C81ECCE8-73C2-6A32-6FE4-A69DB56C64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036B97-2826-BE1B-F076-79BDB0CA4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862562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95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2025-04-06T20:32:08Z</dcterms:modified>
  <cp:category>PDHymns</cp:category>
</cp:coreProperties>
</file>