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I’ve Got Peace Like A River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6100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American Spiritual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American Spiritual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e Got Peace Like A River_169_v1001">
            <a:extLst>
              <a:ext uri="{FF2B5EF4-FFF2-40B4-BE49-F238E27FC236}">
                <a16:creationId xmlns:a16="http://schemas.microsoft.com/office/drawing/2014/main" id="{EA13FF0A-32CE-DE2F-8077-2E75B0A5FC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I’ve Got Peace Like A River</a:t>
            </a:r>
          </a:p>
        </p:txBody>
      </p:sp>
    </p:spTree>
    <p:extLst>
      <p:ext uri="{BB962C8B-B14F-4D97-AF65-F5344CB8AC3E}">
        <p14:creationId xmlns:p14="http://schemas.microsoft.com/office/powerpoint/2010/main" val="5048004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e Got Peace Like A River_169_v1002">
            <a:extLst>
              <a:ext uri="{FF2B5EF4-FFF2-40B4-BE49-F238E27FC236}">
                <a16:creationId xmlns:a16="http://schemas.microsoft.com/office/drawing/2014/main" id="{1C2CEFE6-A42E-C754-46FF-8A52BD419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DE9C30-B994-EEB9-1551-D405021D4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656984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e Got Peace Like A River_169_v2001">
            <a:extLst>
              <a:ext uri="{FF2B5EF4-FFF2-40B4-BE49-F238E27FC236}">
                <a16:creationId xmlns:a16="http://schemas.microsoft.com/office/drawing/2014/main" id="{5B9D70AE-3C17-49AA-E432-005791A324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9BFCB3-6803-0B39-6F9F-1CF4D668A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I’ve Got Peace Like A River</a:t>
            </a:r>
          </a:p>
        </p:txBody>
      </p:sp>
    </p:spTree>
    <p:extLst>
      <p:ext uri="{BB962C8B-B14F-4D97-AF65-F5344CB8AC3E}">
        <p14:creationId xmlns:p14="http://schemas.microsoft.com/office/powerpoint/2010/main" val="23487033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e Got Peace Like A River_169_v2002">
            <a:extLst>
              <a:ext uri="{FF2B5EF4-FFF2-40B4-BE49-F238E27FC236}">
                <a16:creationId xmlns:a16="http://schemas.microsoft.com/office/drawing/2014/main" id="{928D1CA4-7001-300B-2CF8-AC4274FA75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AA0E3C-EE9C-27CA-BEAE-AB0C2188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590223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e Got Peace Like A River_169_v3001">
            <a:extLst>
              <a:ext uri="{FF2B5EF4-FFF2-40B4-BE49-F238E27FC236}">
                <a16:creationId xmlns:a16="http://schemas.microsoft.com/office/drawing/2014/main" id="{B718D4B0-E686-DBA3-B038-73722AF322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14F58D-F3EE-CB4D-985A-19A7C0BF8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I’ve Got Peace Like A River</a:t>
            </a:r>
          </a:p>
        </p:txBody>
      </p:sp>
    </p:spTree>
    <p:extLst>
      <p:ext uri="{BB962C8B-B14F-4D97-AF65-F5344CB8AC3E}">
        <p14:creationId xmlns:p14="http://schemas.microsoft.com/office/powerpoint/2010/main" val="3851326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e Got Peace Like A River_169_v3002">
            <a:extLst>
              <a:ext uri="{FF2B5EF4-FFF2-40B4-BE49-F238E27FC236}">
                <a16:creationId xmlns:a16="http://schemas.microsoft.com/office/drawing/2014/main" id="{F8D09796-CB70-167A-C8DE-5716B7B5F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857413-0BF9-9C6C-14A4-148CA6A9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461323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e Got Peace Like A River_169_v4001">
            <a:extLst>
              <a:ext uri="{FF2B5EF4-FFF2-40B4-BE49-F238E27FC236}">
                <a16:creationId xmlns:a16="http://schemas.microsoft.com/office/drawing/2014/main" id="{11CCFFC3-578D-44E0-0750-F262665835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572730-EF5A-914D-9071-6C78652B1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I’ve Got Peace Like A River</a:t>
            </a:r>
          </a:p>
        </p:txBody>
      </p:sp>
    </p:spTree>
    <p:extLst>
      <p:ext uri="{BB962C8B-B14F-4D97-AF65-F5344CB8AC3E}">
        <p14:creationId xmlns:p14="http://schemas.microsoft.com/office/powerpoint/2010/main" val="27346387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e Got Peace Like A River_169_v4002">
            <a:extLst>
              <a:ext uri="{FF2B5EF4-FFF2-40B4-BE49-F238E27FC236}">
                <a16:creationId xmlns:a16="http://schemas.microsoft.com/office/drawing/2014/main" id="{21D2E22D-145E-04FE-A635-7B11BB860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0557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98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2025-04-06T20:09:29Z</dcterms:modified>
  <cp:category>PDHymns</cp:category>
</cp:coreProperties>
</file>