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It Pays To Serve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7615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6903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Frank C. Huston (1909)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Frank C. Huston (1909)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3001">
            <a:extLst>
              <a:ext uri="{FF2B5EF4-FFF2-40B4-BE49-F238E27FC236}">
                <a16:creationId xmlns:a16="http://schemas.microsoft.com/office/drawing/2014/main" id="{F74E2465-FC24-DEC9-4D3A-C7EB4EFD3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99425F-F76F-EC58-A778-76A4A9AB7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It Pays To Serve Jesus</a:t>
            </a:r>
          </a:p>
        </p:txBody>
      </p:sp>
    </p:spTree>
    <p:extLst>
      <p:ext uri="{BB962C8B-B14F-4D97-AF65-F5344CB8AC3E}">
        <p14:creationId xmlns:p14="http://schemas.microsoft.com/office/powerpoint/2010/main" val="36765709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3002">
            <a:extLst>
              <a:ext uri="{FF2B5EF4-FFF2-40B4-BE49-F238E27FC236}">
                <a16:creationId xmlns:a16="http://schemas.microsoft.com/office/drawing/2014/main" id="{DAF5E731-9264-63F2-27C9-4751FE5CDF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14283F-4182-345F-D185-21AE77C43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944791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C001">
            <a:extLst>
              <a:ext uri="{FF2B5EF4-FFF2-40B4-BE49-F238E27FC236}">
                <a16:creationId xmlns:a16="http://schemas.microsoft.com/office/drawing/2014/main" id="{4A67A723-A317-D06E-92D1-53416EE65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1D1584-48D7-E8BC-5A3D-A3803BCAC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456142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C002">
            <a:extLst>
              <a:ext uri="{FF2B5EF4-FFF2-40B4-BE49-F238E27FC236}">
                <a16:creationId xmlns:a16="http://schemas.microsoft.com/office/drawing/2014/main" id="{56895EE6-63C1-E0B9-1BEF-1BF20017C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9217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1001">
            <a:extLst>
              <a:ext uri="{FF2B5EF4-FFF2-40B4-BE49-F238E27FC236}">
                <a16:creationId xmlns:a16="http://schemas.microsoft.com/office/drawing/2014/main" id="{2761A681-725B-9807-88A9-1CA3664874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It Pays To Serve Jesus</a:t>
            </a:r>
          </a:p>
        </p:txBody>
      </p:sp>
    </p:spTree>
    <p:extLst>
      <p:ext uri="{BB962C8B-B14F-4D97-AF65-F5344CB8AC3E}">
        <p14:creationId xmlns:p14="http://schemas.microsoft.com/office/powerpoint/2010/main" val="38765626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1002">
            <a:extLst>
              <a:ext uri="{FF2B5EF4-FFF2-40B4-BE49-F238E27FC236}">
                <a16:creationId xmlns:a16="http://schemas.microsoft.com/office/drawing/2014/main" id="{9AC460DC-F966-45D2-24E5-96E4F8C7A4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3F7DAE-AE6A-3935-8E10-F20F538F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49747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C001">
            <a:extLst>
              <a:ext uri="{FF2B5EF4-FFF2-40B4-BE49-F238E27FC236}">
                <a16:creationId xmlns:a16="http://schemas.microsoft.com/office/drawing/2014/main" id="{73A64AAA-5BE7-7971-DD14-26C2D0E6D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328F7C-CE20-1A86-8326-A93A022B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386455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C002">
            <a:extLst>
              <a:ext uri="{FF2B5EF4-FFF2-40B4-BE49-F238E27FC236}">
                <a16:creationId xmlns:a16="http://schemas.microsoft.com/office/drawing/2014/main" id="{03E651F7-0E05-AF63-6F37-89364E05C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E608F4-FFAD-DACC-844F-BBA8614F8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952676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2001">
            <a:extLst>
              <a:ext uri="{FF2B5EF4-FFF2-40B4-BE49-F238E27FC236}">
                <a16:creationId xmlns:a16="http://schemas.microsoft.com/office/drawing/2014/main" id="{A4372304-A46C-83B4-76F6-6908D63DE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E96F1B-96C9-C249-82E3-F811AA97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It Pays To Serve Jesus</a:t>
            </a:r>
          </a:p>
        </p:txBody>
      </p:sp>
    </p:spTree>
    <p:extLst>
      <p:ext uri="{BB962C8B-B14F-4D97-AF65-F5344CB8AC3E}">
        <p14:creationId xmlns:p14="http://schemas.microsoft.com/office/powerpoint/2010/main" val="34215139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2002">
            <a:extLst>
              <a:ext uri="{FF2B5EF4-FFF2-40B4-BE49-F238E27FC236}">
                <a16:creationId xmlns:a16="http://schemas.microsoft.com/office/drawing/2014/main" id="{6170C689-CF81-5D72-2DA9-A1EB4902F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76BCE7-FD99-4888-C6C5-2D02293B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73348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C001">
            <a:extLst>
              <a:ext uri="{FF2B5EF4-FFF2-40B4-BE49-F238E27FC236}">
                <a16:creationId xmlns:a16="http://schemas.microsoft.com/office/drawing/2014/main" id="{524BA87E-BBE5-270B-488C-0ADB5B1EC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E6AB97-2781-CE47-73F4-65E8CDF0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161996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Pays To Serve Jesus_169_vC002">
            <a:extLst>
              <a:ext uri="{FF2B5EF4-FFF2-40B4-BE49-F238E27FC236}">
                <a16:creationId xmlns:a16="http://schemas.microsoft.com/office/drawing/2014/main" id="{98071867-E5DC-0289-4562-1BB546A09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C0944D-D71C-EA69-3B1D-917D1FF5E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185275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2025-03-27T19:36:18Z</dcterms:modified>
  <cp:category>PDHymns</cp:category>
</cp:coreProperties>
</file>