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Is Good To Sing Your Praises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BLAENWERN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602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Psalm 92, Arr. McNaughter’s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P. Rowlands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1">
            <a:extLst>
              <a:ext uri="{FF2B5EF4-FFF2-40B4-BE49-F238E27FC236}">
                <a16:creationId xmlns:a16="http://schemas.microsoft.com/office/drawing/2014/main" id="{152C191A-849D-CDE9-EF06-C99A11D84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8DA187-3BC8-716E-9BBA-115A51B4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Is Good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24290768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2">
            <a:extLst>
              <a:ext uri="{FF2B5EF4-FFF2-40B4-BE49-F238E27FC236}">
                <a16:creationId xmlns:a16="http://schemas.microsoft.com/office/drawing/2014/main" id="{810F7BDC-A14A-3CC5-7C91-AFA5518FB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59D53C-FE74-5D6D-7940-3783F317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713997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3">
            <a:extLst>
              <a:ext uri="{FF2B5EF4-FFF2-40B4-BE49-F238E27FC236}">
                <a16:creationId xmlns:a16="http://schemas.microsoft.com/office/drawing/2014/main" id="{377FE613-22AC-404D-0DF8-0F10F214D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C146F9-0911-A24D-605D-4230475C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1843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4">
            <a:extLst>
              <a:ext uri="{FF2B5EF4-FFF2-40B4-BE49-F238E27FC236}">
                <a16:creationId xmlns:a16="http://schemas.microsoft.com/office/drawing/2014/main" id="{D1540ED8-25E9-8A9B-A50E-91BFAF03E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7696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1">
            <a:extLst>
              <a:ext uri="{FF2B5EF4-FFF2-40B4-BE49-F238E27FC236}">
                <a16:creationId xmlns:a16="http://schemas.microsoft.com/office/drawing/2014/main" id="{6059EB84-358A-8768-C6C3-9B85DE80B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Is Good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40754633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2">
            <a:extLst>
              <a:ext uri="{FF2B5EF4-FFF2-40B4-BE49-F238E27FC236}">
                <a16:creationId xmlns:a16="http://schemas.microsoft.com/office/drawing/2014/main" id="{34355E55-9181-39D4-F717-749F62274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8E3EDD-5EF5-408A-5365-0B1068A28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10557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3">
            <a:extLst>
              <a:ext uri="{FF2B5EF4-FFF2-40B4-BE49-F238E27FC236}">
                <a16:creationId xmlns:a16="http://schemas.microsoft.com/office/drawing/2014/main" id="{CD3A3022-1406-44D0-1ED2-ABF47D1A1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29B13C-AB0C-952B-7D24-97D45E4E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195406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4">
            <a:extLst>
              <a:ext uri="{FF2B5EF4-FFF2-40B4-BE49-F238E27FC236}">
                <a16:creationId xmlns:a16="http://schemas.microsoft.com/office/drawing/2014/main" id="{F8A7996D-86D7-CBFA-F0CB-90E6AFF6D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A72F9-6469-D267-BD31-F1960E85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040254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1">
            <a:extLst>
              <a:ext uri="{FF2B5EF4-FFF2-40B4-BE49-F238E27FC236}">
                <a16:creationId xmlns:a16="http://schemas.microsoft.com/office/drawing/2014/main" id="{FC97378D-3047-8079-3525-2B81476A7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DD1DE9-09DA-706E-47F0-290495E9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Is Good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42264728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2">
            <a:extLst>
              <a:ext uri="{FF2B5EF4-FFF2-40B4-BE49-F238E27FC236}">
                <a16:creationId xmlns:a16="http://schemas.microsoft.com/office/drawing/2014/main" id="{F14B270B-06AE-024C-D67C-DCCE93E671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2A1858-3800-6542-2923-CCCE8660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607854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3">
            <a:extLst>
              <a:ext uri="{FF2B5EF4-FFF2-40B4-BE49-F238E27FC236}">
                <a16:creationId xmlns:a16="http://schemas.microsoft.com/office/drawing/2014/main" id="{4A2918AD-6999-C374-2626-CCF0A7D99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CA1212-B456-9564-165C-4F51C4CA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02209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4">
            <a:extLst>
              <a:ext uri="{FF2B5EF4-FFF2-40B4-BE49-F238E27FC236}">
                <a16:creationId xmlns:a16="http://schemas.microsoft.com/office/drawing/2014/main" id="{089C7C63-1065-5A2F-998A-946143FFB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BA604C-BF93-D657-8D56-D712B23C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273661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123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2025-04-05T19:08:59Z</dcterms:modified>
  <cp:category>PDHymns</cp:category>
</cp:coreProperties>
</file>