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Is Thy Heart Right With God?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026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E. A. Hoffman (1899)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E. A. Hoffman (1899)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Thy Heart Right with God_169_v3001">
            <a:extLst>
              <a:ext uri="{FF2B5EF4-FFF2-40B4-BE49-F238E27FC236}">
                <a16:creationId xmlns:a16="http://schemas.microsoft.com/office/drawing/2014/main" id="{D8081BD8-F5C2-8699-1F89-3E14CA2437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0940A77-7D41-7057-DECE-CEF24584C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Is Thy Heart Right With God?</a:t>
            </a:r>
          </a:p>
        </p:txBody>
      </p:sp>
    </p:spTree>
    <p:extLst>
      <p:ext uri="{BB962C8B-B14F-4D97-AF65-F5344CB8AC3E}">
        <p14:creationId xmlns:p14="http://schemas.microsoft.com/office/powerpoint/2010/main" val="183612663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Thy Heart Right with God_169_v3002">
            <a:extLst>
              <a:ext uri="{FF2B5EF4-FFF2-40B4-BE49-F238E27FC236}">
                <a16:creationId xmlns:a16="http://schemas.microsoft.com/office/drawing/2014/main" id="{6963195B-B0F5-45AE-630C-2F6AD7E2CD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041F97B-C596-E18B-CD27-3A5CBFE2C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01012388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Thy Heart Right with God_169_vC001">
            <a:extLst>
              <a:ext uri="{FF2B5EF4-FFF2-40B4-BE49-F238E27FC236}">
                <a16:creationId xmlns:a16="http://schemas.microsoft.com/office/drawing/2014/main" id="{F34A9F32-39E5-7101-3BDB-D979962813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BE5208E-E076-2835-5155-BF5157D24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92295110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Thy Heart Right with God_169_vC002">
            <a:extLst>
              <a:ext uri="{FF2B5EF4-FFF2-40B4-BE49-F238E27FC236}">
                <a16:creationId xmlns:a16="http://schemas.microsoft.com/office/drawing/2014/main" id="{6B85EB48-A23C-FEDB-F959-B32B12EBC7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070512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Thy Heart Right with God_169_v1001">
            <a:extLst>
              <a:ext uri="{FF2B5EF4-FFF2-40B4-BE49-F238E27FC236}">
                <a16:creationId xmlns:a16="http://schemas.microsoft.com/office/drawing/2014/main" id="{CE55217A-44FF-34BB-4B7E-E9E7886E43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Is Thy Heart Right With God?</a:t>
            </a:r>
          </a:p>
        </p:txBody>
      </p:sp>
    </p:spTree>
    <p:extLst>
      <p:ext uri="{BB962C8B-B14F-4D97-AF65-F5344CB8AC3E}">
        <p14:creationId xmlns:p14="http://schemas.microsoft.com/office/powerpoint/2010/main" val="192255321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Thy Heart Right with God_169_v1002">
            <a:extLst>
              <a:ext uri="{FF2B5EF4-FFF2-40B4-BE49-F238E27FC236}">
                <a16:creationId xmlns:a16="http://schemas.microsoft.com/office/drawing/2014/main" id="{938A8304-D5E9-4A4E-BE9E-F689F9F6CF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ACC7575-7A00-6E9F-C293-C21049B99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63215731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Thy Heart Right with God_169_vC001">
            <a:extLst>
              <a:ext uri="{FF2B5EF4-FFF2-40B4-BE49-F238E27FC236}">
                <a16:creationId xmlns:a16="http://schemas.microsoft.com/office/drawing/2014/main" id="{8D82793F-C73B-F89F-AF7A-26ED2531C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97FB7E4-2B46-5679-4636-391A804F0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12838003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Thy Heart Right with God_169_vC002">
            <a:extLst>
              <a:ext uri="{FF2B5EF4-FFF2-40B4-BE49-F238E27FC236}">
                <a16:creationId xmlns:a16="http://schemas.microsoft.com/office/drawing/2014/main" id="{FE2611A9-F01E-BEF0-3004-5198795341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D4648FD-2B00-31B1-E96D-DDAAF9296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2891987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Thy Heart Right with God_169_v2001">
            <a:extLst>
              <a:ext uri="{FF2B5EF4-FFF2-40B4-BE49-F238E27FC236}">
                <a16:creationId xmlns:a16="http://schemas.microsoft.com/office/drawing/2014/main" id="{4C14046E-B954-EF6A-9D30-8CC19B8E53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063412D-3810-9445-32BF-7B1128B31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Is Thy Heart Right With God?</a:t>
            </a:r>
          </a:p>
        </p:txBody>
      </p:sp>
    </p:spTree>
    <p:extLst>
      <p:ext uri="{BB962C8B-B14F-4D97-AF65-F5344CB8AC3E}">
        <p14:creationId xmlns:p14="http://schemas.microsoft.com/office/powerpoint/2010/main" val="127988904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Thy Heart Right with God_169_v2002">
            <a:extLst>
              <a:ext uri="{FF2B5EF4-FFF2-40B4-BE49-F238E27FC236}">
                <a16:creationId xmlns:a16="http://schemas.microsoft.com/office/drawing/2014/main" id="{849D3DB4-9D61-874E-FB22-EB7E745638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943C94D-309F-12BA-BBAD-363D21E62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49012848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Thy Heart Right with God_169_vC001">
            <a:extLst>
              <a:ext uri="{FF2B5EF4-FFF2-40B4-BE49-F238E27FC236}">
                <a16:creationId xmlns:a16="http://schemas.microsoft.com/office/drawing/2014/main" id="{764B337C-AB45-2B8D-9F45-2D06C858F6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3CEB205-921F-6B87-8156-E895C760D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92240081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Thy Heart Right with God_169_vC002">
            <a:extLst>
              <a:ext uri="{FF2B5EF4-FFF2-40B4-BE49-F238E27FC236}">
                <a16:creationId xmlns:a16="http://schemas.microsoft.com/office/drawing/2014/main" id="{3358717B-791B-906B-07F2-63CB13B6D6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339B993-1EA0-20C1-9D88-D14B53D0C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9972415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121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2025-03-21T23:20:44Z</dcterms:modified>
  <cp:category>PDHymns</cp:category>
</cp:coreProperties>
</file>