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Is My Name Written There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(Lord, I Care Not For Riches)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789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Mrs. Mary A. Kidder (1878)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Frank M. Davis (1878)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My Name Written There_169_vC001">
            <a:extLst>
              <a:ext uri="{FF2B5EF4-FFF2-40B4-BE49-F238E27FC236}">
                <a16:creationId xmlns:a16="http://schemas.microsoft.com/office/drawing/2014/main" id="{CB2631B8-C2BC-51DD-1310-135EB7BF8E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11978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My Name Written There_169_v1001">
            <a:extLst>
              <a:ext uri="{FF2B5EF4-FFF2-40B4-BE49-F238E27FC236}">
                <a16:creationId xmlns:a16="http://schemas.microsoft.com/office/drawing/2014/main" id="{363543D9-91A3-D84C-051D-8159358933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Is My Name Written There</a:t>
            </a:r>
          </a:p>
        </p:txBody>
      </p:sp>
    </p:spTree>
    <p:extLst>
      <p:ext uri="{BB962C8B-B14F-4D97-AF65-F5344CB8AC3E}">
        <p14:creationId xmlns:p14="http://schemas.microsoft.com/office/powerpoint/2010/main" val="42894372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My Name Written There_169_v1002">
            <a:extLst>
              <a:ext uri="{FF2B5EF4-FFF2-40B4-BE49-F238E27FC236}">
                <a16:creationId xmlns:a16="http://schemas.microsoft.com/office/drawing/2014/main" id="{8B057546-4358-1024-A3A0-75C21E7445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6DAD6A-38D8-38DE-0C09-4934B35B6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205599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My Name Written There_169_vC001">
            <a:extLst>
              <a:ext uri="{FF2B5EF4-FFF2-40B4-BE49-F238E27FC236}">
                <a16:creationId xmlns:a16="http://schemas.microsoft.com/office/drawing/2014/main" id="{06B5AA9C-EAF6-DA65-B53E-E1B5F6B03B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C00E641-D300-B4E8-0FB9-8863A5BFE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235536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My Name Written There_169_v2001">
            <a:extLst>
              <a:ext uri="{FF2B5EF4-FFF2-40B4-BE49-F238E27FC236}">
                <a16:creationId xmlns:a16="http://schemas.microsoft.com/office/drawing/2014/main" id="{8D84D6BD-37D5-3E61-A911-577DFBBD41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73B607-1244-FD11-DF1F-D8772E260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Is My Name Written There</a:t>
            </a:r>
          </a:p>
        </p:txBody>
      </p:sp>
    </p:spTree>
    <p:extLst>
      <p:ext uri="{BB962C8B-B14F-4D97-AF65-F5344CB8AC3E}">
        <p14:creationId xmlns:p14="http://schemas.microsoft.com/office/powerpoint/2010/main" val="335273930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My Name Written There_169_v2002">
            <a:extLst>
              <a:ext uri="{FF2B5EF4-FFF2-40B4-BE49-F238E27FC236}">
                <a16:creationId xmlns:a16="http://schemas.microsoft.com/office/drawing/2014/main" id="{D0F6FD18-ED84-FDDB-1B05-03892A8BFB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618E18-9FB8-3AF1-2E58-8E18AAD1E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202471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My Name Written There_169_vC001">
            <a:extLst>
              <a:ext uri="{FF2B5EF4-FFF2-40B4-BE49-F238E27FC236}">
                <a16:creationId xmlns:a16="http://schemas.microsoft.com/office/drawing/2014/main" id="{B783FAB7-C77F-707F-D978-23B37F507D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1ACDA4-C285-B433-F5B1-2DD46E6E5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3748242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My Name Written There_169_v3001">
            <a:extLst>
              <a:ext uri="{FF2B5EF4-FFF2-40B4-BE49-F238E27FC236}">
                <a16:creationId xmlns:a16="http://schemas.microsoft.com/office/drawing/2014/main" id="{D24E9757-3260-2FC4-2477-6E32BB8F7B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018B15-F62F-35CF-D04D-3B674A370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Is My Name Written There</a:t>
            </a:r>
          </a:p>
        </p:txBody>
      </p:sp>
    </p:spTree>
    <p:extLst>
      <p:ext uri="{BB962C8B-B14F-4D97-AF65-F5344CB8AC3E}">
        <p14:creationId xmlns:p14="http://schemas.microsoft.com/office/powerpoint/2010/main" val="25028305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My Name Written There_169_v3002">
            <a:extLst>
              <a:ext uri="{FF2B5EF4-FFF2-40B4-BE49-F238E27FC236}">
                <a16:creationId xmlns:a16="http://schemas.microsoft.com/office/drawing/2014/main" id="{A260CD27-94E2-55B4-DCDA-31DCD4007B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DC47E10-091F-6EC4-BC7B-6217C2390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205177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113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2025-04-05T18:40:35Z</dcterms:modified>
  <cp:category>PDHymns</cp:category>
</cp:coreProperties>
</file>