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It Is Well With My Soul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5617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5480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Horatio G. Spafford (1873)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Phillip P. Bliss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3001">
            <a:extLst>
              <a:ext uri="{FF2B5EF4-FFF2-40B4-BE49-F238E27FC236}">
                <a16:creationId xmlns:a16="http://schemas.microsoft.com/office/drawing/2014/main" id="{14C33C55-1229-FE79-DA4A-BAED328D7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E2737D-A98A-AC0F-AD0E-B79FAE57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27070282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3002">
            <a:extLst>
              <a:ext uri="{FF2B5EF4-FFF2-40B4-BE49-F238E27FC236}">
                <a16:creationId xmlns:a16="http://schemas.microsoft.com/office/drawing/2014/main" id="{F9D17DA1-EF44-FAB1-9C93-8550EC32F9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38AEF6-1F05-039D-124D-BE608EC0E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930429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C001">
            <a:extLst>
              <a:ext uri="{FF2B5EF4-FFF2-40B4-BE49-F238E27FC236}">
                <a16:creationId xmlns:a16="http://schemas.microsoft.com/office/drawing/2014/main" id="{748E01A6-1FFC-20A3-AFEC-ABFA4CFCF8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FAEFFD-D017-F0A4-5371-3F10E24C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842760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C002">
            <a:extLst>
              <a:ext uri="{FF2B5EF4-FFF2-40B4-BE49-F238E27FC236}">
                <a16:creationId xmlns:a16="http://schemas.microsoft.com/office/drawing/2014/main" id="{90D2397F-11E1-C1CF-5B07-004B2A28D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847056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1001">
            <a:extLst>
              <a:ext uri="{FF2B5EF4-FFF2-40B4-BE49-F238E27FC236}">
                <a16:creationId xmlns:a16="http://schemas.microsoft.com/office/drawing/2014/main" id="{7E78FC93-E6FE-D3F4-C349-D2795EA2C1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40492179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1002">
            <a:extLst>
              <a:ext uri="{FF2B5EF4-FFF2-40B4-BE49-F238E27FC236}">
                <a16:creationId xmlns:a16="http://schemas.microsoft.com/office/drawing/2014/main" id="{359C6B4C-1761-7935-4495-FC3A9C23D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E2AFA2-73CC-BB5E-B2A1-72634C266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705514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C001">
            <a:extLst>
              <a:ext uri="{FF2B5EF4-FFF2-40B4-BE49-F238E27FC236}">
                <a16:creationId xmlns:a16="http://schemas.microsoft.com/office/drawing/2014/main" id="{6FC8B2DA-BBED-614F-C085-CA62F0FD2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7C3CCD-7A58-1447-2FF1-5D5C7FF8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795979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C002">
            <a:extLst>
              <a:ext uri="{FF2B5EF4-FFF2-40B4-BE49-F238E27FC236}">
                <a16:creationId xmlns:a16="http://schemas.microsoft.com/office/drawing/2014/main" id="{A6BABB37-9000-6BF3-B57B-89A2CE6905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EB70BF-6654-1887-E5CE-72BE45DE9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519501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2001">
            <a:extLst>
              <a:ext uri="{FF2B5EF4-FFF2-40B4-BE49-F238E27FC236}">
                <a16:creationId xmlns:a16="http://schemas.microsoft.com/office/drawing/2014/main" id="{8F271A29-06DC-4780-0516-F1C3391016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510C3B-C65D-E131-FA77-608D03FB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753543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2002">
            <a:extLst>
              <a:ext uri="{FF2B5EF4-FFF2-40B4-BE49-F238E27FC236}">
                <a16:creationId xmlns:a16="http://schemas.microsoft.com/office/drawing/2014/main" id="{97E956B2-E717-3371-D72F-977EA2218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54F2FB-327C-1CE8-A294-D5E7F0745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862881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C001">
            <a:extLst>
              <a:ext uri="{FF2B5EF4-FFF2-40B4-BE49-F238E27FC236}">
                <a16:creationId xmlns:a16="http://schemas.microsoft.com/office/drawing/2014/main" id="{B765FE85-616A-D25B-11B4-7C7324153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A21CDB-444B-4F81-7EE5-23F776392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859809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Well With Your Soul_169_arr1_vC002">
            <a:extLst>
              <a:ext uri="{FF2B5EF4-FFF2-40B4-BE49-F238E27FC236}">
                <a16:creationId xmlns:a16="http://schemas.microsoft.com/office/drawing/2014/main" id="{2AB8A784-E2A4-FB95-5A90-41CD88B4E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EB087F-0891-A766-1DB6-32900936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218908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2025-03-18T03:07:31Z</dcterms:modified>
  <cp:category>PDHymns</cp:category>
</cp:coreProperties>
</file>