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Is It For Me?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3477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6165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Frances R. Havergal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Tullius C. O'Kane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For Me_169_v1001">
            <a:extLst>
              <a:ext uri="{FF2B5EF4-FFF2-40B4-BE49-F238E27FC236}">
                <a16:creationId xmlns:a16="http://schemas.microsoft.com/office/drawing/2014/main" id="{F2EF5F44-1F37-38B2-6D1A-312CF401E9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Is It For Me?</a:t>
            </a:r>
          </a:p>
        </p:txBody>
      </p:sp>
    </p:spTree>
    <p:extLst>
      <p:ext uri="{BB962C8B-B14F-4D97-AF65-F5344CB8AC3E}">
        <p14:creationId xmlns:p14="http://schemas.microsoft.com/office/powerpoint/2010/main" val="8007472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For Me_169_vC001">
            <a:extLst>
              <a:ext uri="{FF2B5EF4-FFF2-40B4-BE49-F238E27FC236}">
                <a16:creationId xmlns:a16="http://schemas.microsoft.com/office/drawing/2014/main" id="{765F75D7-7426-5D07-6461-73D5700B2F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4188A5-890E-5D26-46EB-FF219ED3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060040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For Me_169_v2001">
            <a:extLst>
              <a:ext uri="{FF2B5EF4-FFF2-40B4-BE49-F238E27FC236}">
                <a16:creationId xmlns:a16="http://schemas.microsoft.com/office/drawing/2014/main" id="{0EE93A19-2291-8C98-3445-946DEC49A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C305EB-4E34-0142-2452-A13A83EB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Is It For Me?</a:t>
            </a:r>
          </a:p>
        </p:txBody>
      </p:sp>
    </p:spTree>
    <p:extLst>
      <p:ext uri="{BB962C8B-B14F-4D97-AF65-F5344CB8AC3E}">
        <p14:creationId xmlns:p14="http://schemas.microsoft.com/office/powerpoint/2010/main" val="30872079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For Me_169_vC001">
            <a:extLst>
              <a:ext uri="{FF2B5EF4-FFF2-40B4-BE49-F238E27FC236}">
                <a16:creationId xmlns:a16="http://schemas.microsoft.com/office/drawing/2014/main" id="{FF426FBC-C828-AAC7-FA22-ABEFB2BB09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21BFB3-A84A-D0C7-2EA9-4DB4F4C55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971595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For Me_169_v3001">
            <a:extLst>
              <a:ext uri="{FF2B5EF4-FFF2-40B4-BE49-F238E27FC236}">
                <a16:creationId xmlns:a16="http://schemas.microsoft.com/office/drawing/2014/main" id="{3D7B31C9-E175-FFCA-A79A-47FCF8B6C1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F3F8C4-B3DE-7705-07E6-8361155FF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Is It For Me?</a:t>
            </a:r>
          </a:p>
        </p:txBody>
      </p:sp>
    </p:spTree>
    <p:extLst>
      <p:ext uri="{BB962C8B-B14F-4D97-AF65-F5344CB8AC3E}">
        <p14:creationId xmlns:p14="http://schemas.microsoft.com/office/powerpoint/2010/main" val="1541875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For Me_169_vC001">
            <a:extLst>
              <a:ext uri="{FF2B5EF4-FFF2-40B4-BE49-F238E27FC236}">
                <a16:creationId xmlns:a16="http://schemas.microsoft.com/office/drawing/2014/main" id="{7D157A4F-E375-343D-AF0A-79650C853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6447BC-3303-92C1-F9FD-E76DAB1E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62088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For Me_169_v4001">
            <a:extLst>
              <a:ext uri="{FF2B5EF4-FFF2-40B4-BE49-F238E27FC236}">
                <a16:creationId xmlns:a16="http://schemas.microsoft.com/office/drawing/2014/main" id="{53833B7E-C41D-0B38-C348-D2A7DC687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E37CA6-01A1-9BFD-6920-C99EF3D36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Is It For Me?</a:t>
            </a:r>
          </a:p>
        </p:txBody>
      </p:sp>
    </p:spTree>
    <p:extLst>
      <p:ext uri="{BB962C8B-B14F-4D97-AF65-F5344CB8AC3E}">
        <p14:creationId xmlns:p14="http://schemas.microsoft.com/office/powerpoint/2010/main" val="35559749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It For Me_169_vC001">
            <a:extLst>
              <a:ext uri="{FF2B5EF4-FFF2-40B4-BE49-F238E27FC236}">
                <a16:creationId xmlns:a16="http://schemas.microsoft.com/office/drawing/2014/main" id="{599BD87F-D7B8-45AA-C27A-95B316D7FF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0861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105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2025-04-05T15:59:31Z</dcterms:modified>
  <cp:category>PDHymns</cp:category>
</cp:coreProperties>
</file>