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In The Service Of My King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(To The Harvest Fields)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5161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Tillit S. Teddie (1919)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Tillit S. Teddie (1919)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My King_169_v3001">
            <a:extLst>
              <a:ext uri="{FF2B5EF4-FFF2-40B4-BE49-F238E27FC236}">
                <a16:creationId xmlns:a16="http://schemas.microsoft.com/office/drawing/2014/main" id="{F6C47258-5503-1336-F4FC-D1ED4A6166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B736895-9CD4-958D-E151-D6B178C81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In The Service Of My King</a:t>
            </a:r>
          </a:p>
        </p:txBody>
      </p:sp>
    </p:spTree>
    <p:extLst>
      <p:ext uri="{BB962C8B-B14F-4D97-AF65-F5344CB8AC3E}">
        <p14:creationId xmlns:p14="http://schemas.microsoft.com/office/powerpoint/2010/main" val="19419671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My King_169_v3002">
            <a:extLst>
              <a:ext uri="{FF2B5EF4-FFF2-40B4-BE49-F238E27FC236}">
                <a16:creationId xmlns:a16="http://schemas.microsoft.com/office/drawing/2014/main" id="{681F8951-278D-3CF4-83A5-F0ECF3ABF3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B6F4B58-FA67-0917-8CF9-5EB46E49A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199173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My King_169_vC001">
            <a:extLst>
              <a:ext uri="{FF2B5EF4-FFF2-40B4-BE49-F238E27FC236}">
                <a16:creationId xmlns:a16="http://schemas.microsoft.com/office/drawing/2014/main" id="{8E48D1BD-F5B4-A2D2-2EE0-9F1AB320AF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A73E2FE-E355-2ACD-8569-737758FA6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3895057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My King_169_vC002">
            <a:extLst>
              <a:ext uri="{FF2B5EF4-FFF2-40B4-BE49-F238E27FC236}">
                <a16:creationId xmlns:a16="http://schemas.microsoft.com/office/drawing/2014/main" id="{7BB308ED-9A45-9471-E45A-4E5F9E3921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FEE9E2-DEFE-9D8B-4B62-A66079BBB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9660822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My King_169_v4001">
            <a:extLst>
              <a:ext uri="{FF2B5EF4-FFF2-40B4-BE49-F238E27FC236}">
                <a16:creationId xmlns:a16="http://schemas.microsoft.com/office/drawing/2014/main" id="{AA69C98F-0D7A-41FE-6C68-9DE0C1C8BA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2165836-A814-4613-5CD6-F563B9FD1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In The Service Of My King</a:t>
            </a:r>
          </a:p>
        </p:txBody>
      </p:sp>
    </p:spTree>
    <p:extLst>
      <p:ext uri="{BB962C8B-B14F-4D97-AF65-F5344CB8AC3E}">
        <p14:creationId xmlns:p14="http://schemas.microsoft.com/office/powerpoint/2010/main" val="363371174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My King_169_v4002">
            <a:extLst>
              <a:ext uri="{FF2B5EF4-FFF2-40B4-BE49-F238E27FC236}">
                <a16:creationId xmlns:a16="http://schemas.microsoft.com/office/drawing/2014/main" id="{F6F52B8C-7CBF-5A23-3CFA-0CCD8E0728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64FEF9-8C4C-F599-E120-4BBCEA07C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40759573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My King_169_vC001">
            <a:extLst>
              <a:ext uri="{FF2B5EF4-FFF2-40B4-BE49-F238E27FC236}">
                <a16:creationId xmlns:a16="http://schemas.microsoft.com/office/drawing/2014/main" id="{A3DD74B8-3A0B-7212-1F48-6ADC24E378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ED9707-82C4-3D48-3385-E48475923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24942663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My King_169_vC002">
            <a:extLst>
              <a:ext uri="{FF2B5EF4-FFF2-40B4-BE49-F238E27FC236}">
                <a16:creationId xmlns:a16="http://schemas.microsoft.com/office/drawing/2014/main" id="{6528C3A9-54F8-17C6-545E-9F4BA8995E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10437C-F9A4-C12E-3055-BAECD8386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70153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My King_169_v1001">
            <a:extLst>
              <a:ext uri="{FF2B5EF4-FFF2-40B4-BE49-F238E27FC236}">
                <a16:creationId xmlns:a16="http://schemas.microsoft.com/office/drawing/2014/main" id="{E6DF2BCF-E4D7-77AE-AE9E-3DBCF1A4E3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In The Service Of My King</a:t>
            </a:r>
          </a:p>
        </p:txBody>
      </p:sp>
    </p:spTree>
    <p:extLst>
      <p:ext uri="{BB962C8B-B14F-4D97-AF65-F5344CB8AC3E}">
        <p14:creationId xmlns:p14="http://schemas.microsoft.com/office/powerpoint/2010/main" val="7344417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My King_169_v1002">
            <a:extLst>
              <a:ext uri="{FF2B5EF4-FFF2-40B4-BE49-F238E27FC236}">
                <a16:creationId xmlns:a16="http://schemas.microsoft.com/office/drawing/2014/main" id="{DAEE2CD1-8157-F9F0-06DA-16845F5768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124695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My King_169_vC001">
            <a:extLst>
              <a:ext uri="{FF2B5EF4-FFF2-40B4-BE49-F238E27FC236}">
                <a16:creationId xmlns:a16="http://schemas.microsoft.com/office/drawing/2014/main" id="{E73B7476-711A-B1D3-53C7-38513230E7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B95C21-DC5F-D76B-5520-A440812F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725628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My King_169_vC002">
            <a:extLst>
              <a:ext uri="{FF2B5EF4-FFF2-40B4-BE49-F238E27FC236}">
                <a16:creationId xmlns:a16="http://schemas.microsoft.com/office/drawing/2014/main" id="{00EC53A3-C20B-B002-3454-6C3A9A8706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DF9510-C8CF-2320-F1D5-2B624ACC5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387318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My King_169_v2001">
            <a:extLst>
              <a:ext uri="{FF2B5EF4-FFF2-40B4-BE49-F238E27FC236}">
                <a16:creationId xmlns:a16="http://schemas.microsoft.com/office/drawing/2014/main" id="{52E971DC-8917-4804-B594-E3DF366E9B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C0125A1-D7C3-D8A3-8C17-F1E9C3197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In The Service Of My King</a:t>
            </a:r>
          </a:p>
        </p:txBody>
      </p:sp>
    </p:spTree>
    <p:extLst>
      <p:ext uri="{BB962C8B-B14F-4D97-AF65-F5344CB8AC3E}">
        <p14:creationId xmlns:p14="http://schemas.microsoft.com/office/powerpoint/2010/main" val="9236719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My King_169_v2002">
            <a:extLst>
              <a:ext uri="{FF2B5EF4-FFF2-40B4-BE49-F238E27FC236}">
                <a16:creationId xmlns:a16="http://schemas.microsoft.com/office/drawing/2014/main" id="{6FEE932A-6E98-50DD-757F-16EE20E314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773A298-D5FC-02FE-AE1E-71387F280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994064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My King_169_vC001">
            <a:extLst>
              <a:ext uri="{FF2B5EF4-FFF2-40B4-BE49-F238E27FC236}">
                <a16:creationId xmlns:a16="http://schemas.microsoft.com/office/drawing/2014/main" id="{EF00897D-7CED-23DC-0EFA-7045FFBB89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B86918-1A62-3C01-060E-7DF380DCF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625377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My King_169_vC002">
            <a:extLst>
              <a:ext uri="{FF2B5EF4-FFF2-40B4-BE49-F238E27FC236}">
                <a16:creationId xmlns:a16="http://schemas.microsoft.com/office/drawing/2014/main" id="{F2A3DAF0-579D-AF06-92D9-C4770EA023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D13450-D618-121E-80A0-73EAA263B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263361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140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2025-03-18T00:38:55Z</dcterms:modified>
  <cp:category>PDHymns</cp:category>
</cp:coreProperties>
</file>