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In The Kingdom Of The Lord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3/4 - 4/4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E/B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2792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8606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Palmer Hartsough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F. Clark Perry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5BEEEE-1717-1006-162E-3050A71D3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9F9D72-5C4A-09B4-37FE-ABAC89A8F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846332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D3794C-F137-61C9-5422-81B69E62C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5B0A82-9E4A-3045-3064-CBA6F0A40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867466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22F12-0DC3-1017-6453-A6ACE3949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D1B70F-AE11-333B-C953-734D3660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In The Kingdom Of The Lord</a:t>
            </a:r>
          </a:p>
        </p:txBody>
      </p:sp>
    </p:spTree>
    <p:extLst>
      <p:ext uri="{BB962C8B-B14F-4D97-AF65-F5344CB8AC3E}">
        <p14:creationId xmlns:p14="http://schemas.microsoft.com/office/powerpoint/2010/main" val="39416613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2CF291-6D94-A6D4-7973-C19FEDCDF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EB4A42-3A84-B29C-FF9D-B1C2E6F2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2956976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07253-D082-2CCB-5855-87977D583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715939-2415-A9AC-1AA7-75288EFB3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7475944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DBEF30-D080-8D39-E965-F44C7CAFA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27165F-4F02-E053-240D-218F489B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89134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777A81-A4A0-8F44-4E51-3E9D72182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74F87A-CBA2-ADB6-3C9C-35F0889A7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9940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A1359-7DA7-B398-1250-EBD2FA6FD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In The Kingdom Of The Lord</a:t>
            </a:r>
          </a:p>
        </p:txBody>
      </p:sp>
    </p:spTree>
    <p:extLst>
      <p:ext uri="{BB962C8B-B14F-4D97-AF65-F5344CB8AC3E}">
        <p14:creationId xmlns:p14="http://schemas.microsoft.com/office/powerpoint/2010/main" val="28152142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8AE2AA-CDFD-3FA0-6245-732DBE016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491129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B76B28-9772-C1B5-BE41-47861D217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34E5CC-97B2-9827-CE0B-767729BF3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416834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8EEE0-7998-E157-2419-961E8358B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4EA9F8-390C-3D01-3750-373DA1B84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879569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17EE4-103F-3D58-546B-65484E3DF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C0BA9A-DE2C-1117-5094-C1538A2B5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758161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DE44BF-DF07-377B-E2E9-768254588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56C34C-DA16-DA97-6CB4-34CBA5F7A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In The Kingdom Of The Lord</a:t>
            </a:r>
          </a:p>
        </p:txBody>
      </p:sp>
    </p:spTree>
    <p:extLst>
      <p:ext uri="{BB962C8B-B14F-4D97-AF65-F5344CB8AC3E}">
        <p14:creationId xmlns:p14="http://schemas.microsoft.com/office/powerpoint/2010/main" val="61106925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F228EF-6406-3312-DEAD-DA3B5C71F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C3B6DA-112D-348D-4761-459EEB9C9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503034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8C58AA-23EB-E9DE-DE28-036D45647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D5F5CD-7F93-4225-A538-8D8AB7DBC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803369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124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2025-03-15T04:01:57Z</dcterms:modified>
  <cp:category>PDHymns</cp:category>
</cp:coreProperties>
</file>