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In Gethsemane Alone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75956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Samuel E. Reed (1912)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Samuel E. Reed (1912)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Gethsemane Alone_169_v3001">
            <a:extLst>
              <a:ext uri="{FF2B5EF4-FFF2-40B4-BE49-F238E27FC236}">
                <a16:creationId xmlns:a16="http://schemas.microsoft.com/office/drawing/2014/main" id="{D6C67379-73B9-5B37-62BE-D4882A473C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7DBE2A8-EDA1-1FCB-1BD3-22FFFB882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In Gethsemane Alone</a:t>
            </a:r>
          </a:p>
        </p:txBody>
      </p:sp>
    </p:spTree>
    <p:extLst>
      <p:ext uri="{BB962C8B-B14F-4D97-AF65-F5344CB8AC3E}">
        <p14:creationId xmlns:p14="http://schemas.microsoft.com/office/powerpoint/2010/main" val="280946226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Gethsemane Alone_169_v3002">
            <a:extLst>
              <a:ext uri="{FF2B5EF4-FFF2-40B4-BE49-F238E27FC236}">
                <a16:creationId xmlns:a16="http://schemas.microsoft.com/office/drawing/2014/main" id="{8ACBE000-7C4F-9818-2220-48BA3444EC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97B3A56-1177-2349-41A9-EC0195F33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1924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Gethsemane Alone_169_vC001">
            <a:extLst>
              <a:ext uri="{FF2B5EF4-FFF2-40B4-BE49-F238E27FC236}">
                <a16:creationId xmlns:a16="http://schemas.microsoft.com/office/drawing/2014/main" id="{A8673E06-F783-DFEA-992A-CE94D11708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E0500B4-17BF-8A2D-0772-E5252BE5B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7767071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Gethsemane Alone_169_vC002">
            <a:extLst>
              <a:ext uri="{FF2B5EF4-FFF2-40B4-BE49-F238E27FC236}">
                <a16:creationId xmlns:a16="http://schemas.microsoft.com/office/drawing/2014/main" id="{A0B0B77E-331F-5983-91F8-9DA42357FB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934247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Gethsemane Alone_169_v1001">
            <a:extLst>
              <a:ext uri="{FF2B5EF4-FFF2-40B4-BE49-F238E27FC236}">
                <a16:creationId xmlns:a16="http://schemas.microsoft.com/office/drawing/2014/main" id="{B830248D-42F8-2DD4-9C8C-1271E57263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In Gethsemane Alone</a:t>
            </a:r>
          </a:p>
        </p:txBody>
      </p:sp>
    </p:spTree>
    <p:extLst>
      <p:ext uri="{BB962C8B-B14F-4D97-AF65-F5344CB8AC3E}">
        <p14:creationId xmlns:p14="http://schemas.microsoft.com/office/powerpoint/2010/main" val="302887236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Gethsemane Alone_169_v1002">
            <a:extLst>
              <a:ext uri="{FF2B5EF4-FFF2-40B4-BE49-F238E27FC236}">
                <a16:creationId xmlns:a16="http://schemas.microsoft.com/office/drawing/2014/main" id="{059F0D47-59BA-6879-C78E-E1D7F3DB6B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4FABE486-25AB-6D8A-AF86-9E19BFE11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7714947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Gethsemane Alone_169_vC001">
            <a:extLst>
              <a:ext uri="{FF2B5EF4-FFF2-40B4-BE49-F238E27FC236}">
                <a16:creationId xmlns:a16="http://schemas.microsoft.com/office/drawing/2014/main" id="{BD5F1E6E-93D5-0107-C61F-2750803FF8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7C4EF4F-F4BB-CD63-DBA7-B32811927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67982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Gethsemane Alone_169_vC002">
            <a:extLst>
              <a:ext uri="{FF2B5EF4-FFF2-40B4-BE49-F238E27FC236}">
                <a16:creationId xmlns:a16="http://schemas.microsoft.com/office/drawing/2014/main" id="{FD25735D-3647-050E-ACF7-240A517651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6072360-7F43-7771-B97A-B172D6421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108136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Gethsemane Alone_169_v2001">
            <a:extLst>
              <a:ext uri="{FF2B5EF4-FFF2-40B4-BE49-F238E27FC236}">
                <a16:creationId xmlns:a16="http://schemas.microsoft.com/office/drawing/2014/main" id="{E34DD98A-7161-E17F-47F1-2FC6FB59C9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E04073F-50AE-8C5A-4711-36C06F658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In Gethsemane Alone</a:t>
            </a:r>
          </a:p>
        </p:txBody>
      </p:sp>
    </p:spTree>
    <p:extLst>
      <p:ext uri="{BB962C8B-B14F-4D97-AF65-F5344CB8AC3E}">
        <p14:creationId xmlns:p14="http://schemas.microsoft.com/office/powerpoint/2010/main" val="225490356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Gethsemane Alone_169_v2002">
            <a:extLst>
              <a:ext uri="{FF2B5EF4-FFF2-40B4-BE49-F238E27FC236}">
                <a16:creationId xmlns:a16="http://schemas.microsoft.com/office/drawing/2014/main" id="{F5E9F969-8E56-8D99-EEE3-511B9BD0B4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CD58115-62BD-7745-6C74-245EA6EC1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7936067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Gethsemane Alone_169_vC001">
            <a:extLst>
              <a:ext uri="{FF2B5EF4-FFF2-40B4-BE49-F238E27FC236}">
                <a16:creationId xmlns:a16="http://schemas.microsoft.com/office/drawing/2014/main" id="{1905F638-90A6-38FD-270C-28C119D1D6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78837E3-C2C7-ADD9-3631-8E7361AFC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4766673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Gethsemane Alone_169_vC002">
            <a:extLst>
              <a:ext uri="{FF2B5EF4-FFF2-40B4-BE49-F238E27FC236}">
                <a16:creationId xmlns:a16="http://schemas.microsoft.com/office/drawing/2014/main" id="{69408E7B-9500-A70C-0863-CC9EA21B8A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8A4A6A-C80C-80A2-3371-E43847B31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2515438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103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2025-03-20T23:32:57Z</dcterms:modified>
  <cp:category>PDHymns</cp:category>
</cp:coreProperties>
</file>