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I'm Happy Today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9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7906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5511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Folk Hymn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Folk Melody, Arr. Ellis J. Crum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5001">
            <a:extLst>
              <a:ext uri="{FF2B5EF4-FFF2-40B4-BE49-F238E27FC236}">
                <a16:creationId xmlns:a16="http://schemas.microsoft.com/office/drawing/2014/main" id="{EB8F23FA-AD51-527F-75F9-34A1C0F16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88BB3D-66AB-EA9F-9A25-8726B8C4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I'm Happy Today</a:t>
            </a:r>
          </a:p>
        </p:txBody>
      </p:sp>
    </p:spTree>
    <p:extLst>
      <p:ext uri="{BB962C8B-B14F-4D97-AF65-F5344CB8AC3E}">
        <p14:creationId xmlns:p14="http://schemas.microsoft.com/office/powerpoint/2010/main" val="6676642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5002">
            <a:extLst>
              <a:ext uri="{FF2B5EF4-FFF2-40B4-BE49-F238E27FC236}">
                <a16:creationId xmlns:a16="http://schemas.microsoft.com/office/drawing/2014/main" id="{9E25EF4D-4E39-7902-A821-1D57E0525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761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1001">
            <a:extLst>
              <a:ext uri="{FF2B5EF4-FFF2-40B4-BE49-F238E27FC236}">
                <a16:creationId xmlns:a16="http://schemas.microsoft.com/office/drawing/2014/main" id="{B2B1B6CD-13CE-7A0E-9A95-AF384D0C6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I'm Happy Today</a:t>
            </a:r>
          </a:p>
        </p:txBody>
      </p:sp>
    </p:spTree>
    <p:extLst>
      <p:ext uri="{BB962C8B-B14F-4D97-AF65-F5344CB8AC3E}">
        <p14:creationId xmlns:p14="http://schemas.microsoft.com/office/powerpoint/2010/main" val="2117498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1002">
            <a:extLst>
              <a:ext uri="{FF2B5EF4-FFF2-40B4-BE49-F238E27FC236}">
                <a16:creationId xmlns:a16="http://schemas.microsoft.com/office/drawing/2014/main" id="{638D790F-15DE-A974-6482-D2E62E5F7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FC6381-3E5F-7432-62F5-52D5BADB3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19949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2001">
            <a:extLst>
              <a:ext uri="{FF2B5EF4-FFF2-40B4-BE49-F238E27FC236}">
                <a16:creationId xmlns:a16="http://schemas.microsoft.com/office/drawing/2014/main" id="{58BE93E9-2A30-6E0F-AF13-89F020353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941A04-36AE-8B7A-BC37-2692ED189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I'm Happy Today</a:t>
            </a:r>
          </a:p>
        </p:txBody>
      </p:sp>
    </p:spTree>
    <p:extLst>
      <p:ext uri="{BB962C8B-B14F-4D97-AF65-F5344CB8AC3E}">
        <p14:creationId xmlns:p14="http://schemas.microsoft.com/office/powerpoint/2010/main" val="25453559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2002">
            <a:extLst>
              <a:ext uri="{FF2B5EF4-FFF2-40B4-BE49-F238E27FC236}">
                <a16:creationId xmlns:a16="http://schemas.microsoft.com/office/drawing/2014/main" id="{A7C1A647-3C33-6144-F434-E0A044708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E45C94-7994-7A5E-EF31-15E6FF5A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160605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3001">
            <a:extLst>
              <a:ext uri="{FF2B5EF4-FFF2-40B4-BE49-F238E27FC236}">
                <a16:creationId xmlns:a16="http://schemas.microsoft.com/office/drawing/2014/main" id="{9FF718C5-27B4-D384-8703-36C128D141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26A2F3-8BF7-D9CE-512D-22AEADF6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I'm Happy Today</a:t>
            </a:r>
          </a:p>
        </p:txBody>
      </p:sp>
    </p:spTree>
    <p:extLst>
      <p:ext uri="{BB962C8B-B14F-4D97-AF65-F5344CB8AC3E}">
        <p14:creationId xmlns:p14="http://schemas.microsoft.com/office/powerpoint/2010/main" val="7706753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3002">
            <a:extLst>
              <a:ext uri="{FF2B5EF4-FFF2-40B4-BE49-F238E27FC236}">
                <a16:creationId xmlns:a16="http://schemas.microsoft.com/office/drawing/2014/main" id="{D27E6546-9DF2-7A4B-124C-69A80698C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6ACDBF-090F-6713-E1C5-1F34ABD4F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951791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4001">
            <a:extLst>
              <a:ext uri="{FF2B5EF4-FFF2-40B4-BE49-F238E27FC236}">
                <a16:creationId xmlns:a16="http://schemas.microsoft.com/office/drawing/2014/main" id="{F3B58C8C-898A-6A1E-DEC5-B5A20CBA1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4679B8-4F93-6775-F271-E931D736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I'm Happy Today</a:t>
            </a:r>
          </a:p>
        </p:txBody>
      </p:sp>
    </p:spTree>
    <p:extLst>
      <p:ext uri="{BB962C8B-B14F-4D97-AF65-F5344CB8AC3E}">
        <p14:creationId xmlns:p14="http://schemas.microsoft.com/office/powerpoint/2010/main" val="28749684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Happy Today_169_v4002">
            <a:extLst>
              <a:ext uri="{FF2B5EF4-FFF2-40B4-BE49-F238E27FC236}">
                <a16:creationId xmlns:a16="http://schemas.microsoft.com/office/drawing/2014/main" id="{E734545A-344F-117A-93FA-0F6EF0D65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D557C6-124A-F2E1-094F-0C5B762F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424889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102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2025-04-01T23:14:56Z</dcterms:modified>
  <cp:category>PDHymns</cp:category>
</cp:coreProperties>
</file>