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I’ll Be Satisfied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(When My Soul Is Singing)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86920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H. Pannell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T. N. Pannell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Satisfied_169_v3001">
            <a:extLst>
              <a:ext uri="{FF2B5EF4-FFF2-40B4-BE49-F238E27FC236}">
                <a16:creationId xmlns:a16="http://schemas.microsoft.com/office/drawing/2014/main" id="{2B52AEF3-AA29-C064-7EA9-31C4E081CE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44787EF-43E3-6615-62CA-16514337A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I’ll Be Satisfied</a:t>
            </a:r>
          </a:p>
        </p:txBody>
      </p:sp>
    </p:spTree>
    <p:extLst>
      <p:ext uri="{BB962C8B-B14F-4D97-AF65-F5344CB8AC3E}">
        <p14:creationId xmlns:p14="http://schemas.microsoft.com/office/powerpoint/2010/main" val="205123983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Satisfied_169_v3002">
            <a:extLst>
              <a:ext uri="{FF2B5EF4-FFF2-40B4-BE49-F238E27FC236}">
                <a16:creationId xmlns:a16="http://schemas.microsoft.com/office/drawing/2014/main" id="{09161873-3850-506C-E834-151CFF50D3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7C0ED4-7601-A675-93EA-9B864D2B8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76786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Satisfied_169_vC001">
            <a:extLst>
              <a:ext uri="{FF2B5EF4-FFF2-40B4-BE49-F238E27FC236}">
                <a16:creationId xmlns:a16="http://schemas.microsoft.com/office/drawing/2014/main" id="{9437FBE1-B48A-CA75-97F4-3AD59FE14E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5C943E-D8E7-D4E3-942B-041489D72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3063688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Satisfied_169_vC002">
            <a:extLst>
              <a:ext uri="{FF2B5EF4-FFF2-40B4-BE49-F238E27FC236}">
                <a16:creationId xmlns:a16="http://schemas.microsoft.com/office/drawing/2014/main" id="{918BD931-5D76-2425-4FC6-12C1A59746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2624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Satisfied_169_v1001">
            <a:extLst>
              <a:ext uri="{FF2B5EF4-FFF2-40B4-BE49-F238E27FC236}">
                <a16:creationId xmlns:a16="http://schemas.microsoft.com/office/drawing/2014/main" id="{5A89F508-F782-EC06-7659-E054536E61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I’ll Be Satisfied</a:t>
            </a:r>
          </a:p>
        </p:txBody>
      </p:sp>
    </p:spTree>
    <p:extLst>
      <p:ext uri="{BB962C8B-B14F-4D97-AF65-F5344CB8AC3E}">
        <p14:creationId xmlns:p14="http://schemas.microsoft.com/office/powerpoint/2010/main" val="42195414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Satisfied_169_v1002">
            <a:extLst>
              <a:ext uri="{FF2B5EF4-FFF2-40B4-BE49-F238E27FC236}">
                <a16:creationId xmlns:a16="http://schemas.microsoft.com/office/drawing/2014/main" id="{A57FA5FF-48AF-5F62-7B9D-744D216882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FC9CC0-A43F-ECD7-A2CA-309A9C2C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838274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Satisfied_169_vC001">
            <a:extLst>
              <a:ext uri="{FF2B5EF4-FFF2-40B4-BE49-F238E27FC236}">
                <a16:creationId xmlns:a16="http://schemas.microsoft.com/office/drawing/2014/main" id="{F8E6AD14-52A4-DA9D-40B2-51F5513823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3E4B97-4626-3784-B90D-6F12E94C3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8877220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Satisfied_169_vC002">
            <a:extLst>
              <a:ext uri="{FF2B5EF4-FFF2-40B4-BE49-F238E27FC236}">
                <a16:creationId xmlns:a16="http://schemas.microsoft.com/office/drawing/2014/main" id="{B283FCBD-780A-D95A-97A1-5F9D7280F2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4815CCA-EC71-CCE1-6AED-E92F646D9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30734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Satisfied_169_v2001">
            <a:extLst>
              <a:ext uri="{FF2B5EF4-FFF2-40B4-BE49-F238E27FC236}">
                <a16:creationId xmlns:a16="http://schemas.microsoft.com/office/drawing/2014/main" id="{12D6765A-4B7E-2BFB-96F1-4E9260E3C8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B3A027-C6CD-1F4A-E6EA-4BFABF11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I’ll Be Satisfied</a:t>
            </a:r>
          </a:p>
        </p:txBody>
      </p:sp>
    </p:spTree>
    <p:extLst>
      <p:ext uri="{BB962C8B-B14F-4D97-AF65-F5344CB8AC3E}">
        <p14:creationId xmlns:p14="http://schemas.microsoft.com/office/powerpoint/2010/main" val="28633444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Satisfied_169_v2002">
            <a:extLst>
              <a:ext uri="{FF2B5EF4-FFF2-40B4-BE49-F238E27FC236}">
                <a16:creationId xmlns:a16="http://schemas.microsoft.com/office/drawing/2014/main" id="{7811E541-8B72-E273-EA7B-A307CE52D5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4E6DD6E-8FF8-C945-4ACE-DE72BF450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58959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Satisfied_169_vC001">
            <a:extLst>
              <a:ext uri="{FF2B5EF4-FFF2-40B4-BE49-F238E27FC236}">
                <a16:creationId xmlns:a16="http://schemas.microsoft.com/office/drawing/2014/main" id="{9549CB3B-CDCD-09B0-CD1A-C4B5F0FF9C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91184F-C87F-8850-3227-351C7AAE4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381902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Be Satisfied_169_vC002">
            <a:extLst>
              <a:ext uri="{FF2B5EF4-FFF2-40B4-BE49-F238E27FC236}">
                <a16:creationId xmlns:a16="http://schemas.microsoft.com/office/drawing/2014/main" id="{49869E2D-3DB8-7CDD-4074-36ED38275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D8EE034-CD1B-C534-FB33-07EC006E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981577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106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2025-03-20T16:52:24Z</dcterms:modified>
  <cp:category>PDHymns</cp:category>
</cp:coreProperties>
</file>