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I'll Be </a:t>
            </a:r>
            <a:r>
              <a:rPr lang="en-US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List'ning</a:t>
            </a:r>
            <a:endParaRPr lang="en-US" altLang="en-US" sz="40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0883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1785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Spiritual - Traditional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American Spiritual - Traditional, Arr. V. O. Stamps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3001">
            <a:extLst>
              <a:ext uri="{FF2B5EF4-FFF2-40B4-BE49-F238E27FC236}">
                <a16:creationId xmlns:a16="http://schemas.microsoft.com/office/drawing/2014/main" id="{5A3A8CA0-F001-BE4B-FFC9-8557EE088B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6B6F29-AF97-D982-5039-D44A97203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I'll Be </a:t>
            </a:r>
            <a:r>
              <a:rPr lang="en-US" altLang="en-US" sz="1800" dirty="0" err="1">
                <a:latin typeface="Lucida Sans" panose="020B0602030504020204" pitchFamily="34" charset="0"/>
              </a:rPr>
              <a:t>List'ning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389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3002">
            <a:extLst>
              <a:ext uri="{FF2B5EF4-FFF2-40B4-BE49-F238E27FC236}">
                <a16:creationId xmlns:a16="http://schemas.microsoft.com/office/drawing/2014/main" id="{9132AD3A-B01A-4B52-1E94-50D1E0CB5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600D57-3283-7777-1A26-0A98B3D8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346953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C001">
            <a:extLst>
              <a:ext uri="{FF2B5EF4-FFF2-40B4-BE49-F238E27FC236}">
                <a16:creationId xmlns:a16="http://schemas.microsoft.com/office/drawing/2014/main" id="{DADB14C8-08EB-7C85-24EC-293F0BB99F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43933A-FFD9-BE9D-28F9-BC536C0E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463722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C002">
            <a:extLst>
              <a:ext uri="{FF2B5EF4-FFF2-40B4-BE49-F238E27FC236}">
                <a16:creationId xmlns:a16="http://schemas.microsoft.com/office/drawing/2014/main" id="{AAE7E14A-B222-76EC-F107-C85D0018C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297538-2B33-A55E-6B3C-6D1153A9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734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1001">
            <a:extLst>
              <a:ext uri="{FF2B5EF4-FFF2-40B4-BE49-F238E27FC236}">
                <a16:creationId xmlns:a16="http://schemas.microsoft.com/office/drawing/2014/main" id="{BB160B7D-091B-DFB8-3D6A-1E938CB7C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I'll Be </a:t>
            </a:r>
            <a:r>
              <a:rPr lang="en-US" altLang="en-US" sz="1800" dirty="0" err="1">
                <a:latin typeface="Lucida Sans" panose="020B0602030504020204" pitchFamily="34" charset="0"/>
              </a:rPr>
              <a:t>List'ning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640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1002">
            <a:extLst>
              <a:ext uri="{FF2B5EF4-FFF2-40B4-BE49-F238E27FC236}">
                <a16:creationId xmlns:a16="http://schemas.microsoft.com/office/drawing/2014/main" id="{86AC7662-0807-90F2-A8BB-EEBEFE624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54483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C001">
            <a:extLst>
              <a:ext uri="{FF2B5EF4-FFF2-40B4-BE49-F238E27FC236}">
                <a16:creationId xmlns:a16="http://schemas.microsoft.com/office/drawing/2014/main" id="{9DE6A3CE-9016-9698-731E-BCCA7230E5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429B29-247E-AC2D-C8DB-C41736FF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142387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C002">
            <a:extLst>
              <a:ext uri="{FF2B5EF4-FFF2-40B4-BE49-F238E27FC236}">
                <a16:creationId xmlns:a16="http://schemas.microsoft.com/office/drawing/2014/main" id="{DD017D2B-3571-36D2-EC13-B78EC87C0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8C71E7-4D5B-78AD-FF62-C89F0AC72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876554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2001">
            <a:extLst>
              <a:ext uri="{FF2B5EF4-FFF2-40B4-BE49-F238E27FC236}">
                <a16:creationId xmlns:a16="http://schemas.microsoft.com/office/drawing/2014/main" id="{F1EB7C7C-A909-CEC7-23E3-D21A13F7E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63AC41-E42C-C782-85C6-3629E816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I'll Be </a:t>
            </a:r>
            <a:r>
              <a:rPr lang="en-US" altLang="en-US" sz="1800" dirty="0" err="1">
                <a:latin typeface="Lucida Sans" panose="020B0602030504020204" pitchFamily="34" charset="0"/>
              </a:rPr>
              <a:t>List'ning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311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2002">
            <a:extLst>
              <a:ext uri="{FF2B5EF4-FFF2-40B4-BE49-F238E27FC236}">
                <a16:creationId xmlns:a16="http://schemas.microsoft.com/office/drawing/2014/main" id="{788AA472-A5CD-9EF0-0C33-19BEE5DFFF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E86254-EC6C-D986-FE2B-44FDED87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529614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C001">
            <a:extLst>
              <a:ext uri="{FF2B5EF4-FFF2-40B4-BE49-F238E27FC236}">
                <a16:creationId xmlns:a16="http://schemas.microsoft.com/office/drawing/2014/main" id="{1FB0D81B-4CF2-828A-1564-4DBA32D97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89E9E7-08EF-D206-5050-FDFFFF99D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662156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Listning_169_vC002">
            <a:extLst>
              <a:ext uri="{FF2B5EF4-FFF2-40B4-BE49-F238E27FC236}">
                <a16:creationId xmlns:a16="http://schemas.microsoft.com/office/drawing/2014/main" id="{0C54977C-1BB5-C689-9448-2EB7B0482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E1F014-2708-BA3B-7520-A6F0373CB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745177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2025-03-20T16:37:42Z</dcterms:modified>
  <cp:category>PDHymns</cp:category>
</cp:coreProperties>
</file>