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Would Not Live Without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95562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C. Poole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M. Hagan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ould Not Live Without Jesus_169_v3001">
            <a:extLst>
              <a:ext uri="{FF2B5EF4-FFF2-40B4-BE49-F238E27FC236}">
                <a16:creationId xmlns:a16="http://schemas.microsoft.com/office/drawing/2014/main" id="{02267843-4735-CF2E-D1E6-1E00306BC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0D282A-B2CD-030E-FFFE-18D25066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Would Not Live Without Jesus</a:t>
            </a:r>
          </a:p>
        </p:txBody>
      </p:sp>
    </p:spTree>
    <p:extLst>
      <p:ext uri="{BB962C8B-B14F-4D97-AF65-F5344CB8AC3E}">
        <p14:creationId xmlns:p14="http://schemas.microsoft.com/office/powerpoint/2010/main" val="36278312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ould Not Live Without Jesus_169_v3002">
            <a:extLst>
              <a:ext uri="{FF2B5EF4-FFF2-40B4-BE49-F238E27FC236}">
                <a16:creationId xmlns:a16="http://schemas.microsoft.com/office/drawing/2014/main" id="{0AF2B731-72D2-E951-00FF-8081BFA98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36A5DC-DC36-B95F-9433-805045F68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479953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text&#10;&#10;Description automatically generated">
            <a:extLst>
              <a:ext uri="{FF2B5EF4-FFF2-40B4-BE49-F238E27FC236}">
                <a16:creationId xmlns:a16="http://schemas.microsoft.com/office/drawing/2014/main" id="{617FFF65-C9BD-6AE7-99BD-FA895B418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284F13-81C7-AD91-F531-02FD7472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953729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ould Not Live Without Jesus_169_vC002">
            <a:extLst>
              <a:ext uri="{FF2B5EF4-FFF2-40B4-BE49-F238E27FC236}">
                <a16:creationId xmlns:a16="http://schemas.microsoft.com/office/drawing/2014/main" id="{98D5C464-1EAB-F790-894C-775B958CF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DAA466-8EF0-7ECF-1120-8B987843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8140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ould Not Live Without Jesus_169_v1001">
            <a:extLst>
              <a:ext uri="{FF2B5EF4-FFF2-40B4-BE49-F238E27FC236}">
                <a16:creationId xmlns:a16="http://schemas.microsoft.com/office/drawing/2014/main" id="{679DCCF9-45BB-979D-2330-8ADA11309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Would Not Live Without Jesus</a:t>
            </a:r>
          </a:p>
        </p:txBody>
      </p:sp>
    </p:spTree>
    <p:extLst>
      <p:ext uri="{BB962C8B-B14F-4D97-AF65-F5344CB8AC3E}">
        <p14:creationId xmlns:p14="http://schemas.microsoft.com/office/powerpoint/2010/main" val="31295465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ould Not Live Without Jesus_169_v1002">
            <a:extLst>
              <a:ext uri="{FF2B5EF4-FFF2-40B4-BE49-F238E27FC236}">
                <a16:creationId xmlns:a16="http://schemas.microsoft.com/office/drawing/2014/main" id="{48400544-5B6B-776A-C149-0B2BC4B13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844989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text&#10;&#10;Description automatically generated">
            <a:extLst>
              <a:ext uri="{FF2B5EF4-FFF2-40B4-BE49-F238E27FC236}">
                <a16:creationId xmlns:a16="http://schemas.microsoft.com/office/drawing/2014/main" id="{2398CCF6-AA9F-A168-A41E-BA7AB1770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03C01D-B4B7-3E46-CC39-0FB32879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103780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ould Not Live Without Jesus_169_vC002">
            <a:extLst>
              <a:ext uri="{FF2B5EF4-FFF2-40B4-BE49-F238E27FC236}">
                <a16:creationId xmlns:a16="http://schemas.microsoft.com/office/drawing/2014/main" id="{05553340-F110-4FBB-108F-2400A01DB9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586F91-FFB3-A5E7-33C2-CABCFEDE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195824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ould Not Live Without Jesus_169_v2001">
            <a:extLst>
              <a:ext uri="{FF2B5EF4-FFF2-40B4-BE49-F238E27FC236}">
                <a16:creationId xmlns:a16="http://schemas.microsoft.com/office/drawing/2014/main" id="{801043BD-C752-B5C5-8341-C28D1E5FD1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A6B979-79BE-D710-F59A-0A97B322E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Would Not Live Without Jesus</a:t>
            </a:r>
          </a:p>
        </p:txBody>
      </p:sp>
    </p:spTree>
    <p:extLst>
      <p:ext uri="{BB962C8B-B14F-4D97-AF65-F5344CB8AC3E}">
        <p14:creationId xmlns:p14="http://schemas.microsoft.com/office/powerpoint/2010/main" val="41378598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ould Not Live Without Jesus_169_v2002">
            <a:extLst>
              <a:ext uri="{FF2B5EF4-FFF2-40B4-BE49-F238E27FC236}">
                <a16:creationId xmlns:a16="http://schemas.microsoft.com/office/drawing/2014/main" id="{414C08BB-2B61-4061-C76C-D231A4D6B8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438D9A-5305-8B7C-FE50-B89372CA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940637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text&#10;&#10;Description automatically generated">
            <a:extLst>
              <a:ext uri="{FF2B5EF4-FFF2-40B4-BE49-F238E27FC236}">
                <a16:creationId xmlns:a16="http://schemas.microsoft.com/office/drawing/2014/main" id="{531E8E6F-468E-CBE2-D22C-944E69D68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9F53AA-2C3B-6334-A9D0-FCB6E9C4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594062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ould Not Live Without Jesus_169_vC002">
            <a:extLst>
              <a:ext uri="{FF2B5EF4-FFF2-40B4-BE49-F238E27FC236}">
                <a16:creationId xmlns:a16="http://schemas.microsoft.com/office/drawing/2014/main" id="{C7B347D0-9DFD-5FF4-42DA-267C9D767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72267D-DED3-35C4-77EE-874C632B4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802586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2025-01-18T14:18:14Z</dcterms:modified>
  <cp:category>PDHymns</cp:category>
</cp:coreProperties>
</file>