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I Walk With The King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980224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James Rowe (1913)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Bentley D. Ackley (1913)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ing The Mighty Power Of God_169_v3001">
            <a:extLst>
              <a:ext uri="{FF2B5EF4-FFF2-40B4-BE49-F238E27FC236}">
                <a16:creationId xmlns:a16="http://schemas.microsoft.com/office/drawing/2014/main" id="{257827E1-7F9E-554F-BFED-CE35FB0C40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4127991-2D4F-EAD1-EFD8-B720EA4C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I Walk With The King</a:t>
            </a:r>
          </a:p>
        </p:txBody>
      </p:sp>
    </p:spTree>
    <p:extLst>
      <p:ext uri="{BB962C8B-B14F-4D97-AF65-F5344CB8AC3E}">
        <p14:creationId xmlns:p14="http://schemas.microsoft.com/office/powerpoint/2010/main" val="367252528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ing The Mighty Power Of God_169_v3002">
            <a:extLst>
              <a:ext uri="{FF2B5EF4-FFF2-40B4-BE49-F238E27FC236}">
                <a16:creationId xmlns:a16="http://schemas.microsoft.com/office/drawing/2014/main" id="{441ACEAC-CCB0-0260-78D1-00D57C4FCE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DA28ACC-7F3C-25D5-3191-FA948EC83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9401381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ing The Mighty Power Of God_169_v3003">
            <a:extLst>
              <a:ext uri="{FF2B5EF4-FFF2-40B4-BE49-F238E27FC236}">
                <a16:creationId xmlns:a16="http://schemas.microsoft.com/office/drawing/2014/main" id="{622852E2-F79B-99DF-5B96-0CE9BB84F6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2CC5B27-44F1-E8AE-4A95-DEA9CC595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170410626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ing The Mighty Power Of God_169_v3004">
            <a:extLst>
              <a:ext uri="{FF2B5EF4-FFF2-40B4-BE49-F238E27FC236}">
                <a16:creationId xmlns:a16="http://schemas.microsoft.com/office/drawing/2014/main" id="{007F1F10-55DE-6C15-7590-5A49CD52F14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51769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ing The Mighty Power Of God_169_v1001">
            <a:extLst>
              <a:ext uri="{FF2B5EF4-FFF2-40B4-BE49-F238E27FC236}">
                <a16:creationId xmlns:a16="http://schemas.microsoft.com/office/drawing/2014/main" id="{B7CAF031-A5DF-71FB-AC47-A45EC0CA7E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I Walk With The King</a:t>
            </a:r>
          </a:p>
        </p:txBody>
      </p:sp>
    </p:spTree>
    <p:extLst>
      <p:ext uri="{BB962C8B-B14F-4D97-AF65-F5344CB8AC3E}">
        <p14:creationId xmlns:p14="http://schemas.microsoft.com/office/powerpoint/2010/main" val="409896045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ing The Mighty Power Of God_169_v1002">
            <a:extLst>
              <a:ext uri="{FF2B5EF4-FFF2-40B4-BE49-F238E27FC236}">
                <a16:creationId xmlns:a16="http://schemas.microsoft.com/office/drawing/2014/main" id="{5F3D1E31-B5F5-9552-B9F1-35E7FC7016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5D96E00-4A9F-D3F7-D7EF-90B094315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07235253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ing The Mighty Power Of God_169_v1003">
            <a:extLst>
              <a:ext uri="{FF2B5EF4-FFF2-40B4-BE49-F238E27FC236}">
                <a16:creationId xmlns:a16="http://schemas.microsoft.com/office/drawing/2014/main" id="{EF3E4B99-0983-B932-8CE6-799E847D77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3B3DAD1-8C16-3A32-C719-E47E7D9A9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2479702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ing The Mighty Power Of God_169_v1004">
            <a:extLst>
              <a:ext uri="{FF2B5EF4-FFF2-40B4-BE49-F238E27FC236}">
                <a16:creationId xmlns:a16="http://schemas.microsoft.com/office/drawing/2014/main" id="{8067457E-8D70-C5FC-1FD3-02BC651F08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9845ABC-67DD-4710-B545-A0E30AC8A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9333444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ing The Mighty Power Of God_169_v2001">
            <a:extLst>
              <a:ext uri="{FF2B5EF4-FFF2-40B4-BE49-F238E27FC236}">
                <a16:creationId xmlns:a16="http://schemas.microsoft.com/office/drawing/2014/main" id="{DBCDEC0F-1E7A-2EDA-E4D0-2404312A8A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D31C620-73F4-A00C-25F9-961AA07DD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I Walk With The King</a:t>
            </a:r>
          </a:p>
        </p:txBody>
      </p:sp>
    </p:spTree>
    <p:extLst>
      <p:ext uri="{BB962C8B-B14F-4D97-AF65-F5344CB8AC3E}">
        <p14:creationId xmlns:p14="http://schemas.microsoft.com/office/powerpoint/2010/main" val="233634448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ing The Mighty Power Of God_169_v2002">
            <a:extLst>
              <a:ext uri="{FF2B5EF4-FFF2-40B4-BE49-F238E27FC236}">
                <a16:creationId xmlns:a16="http://schemas.microsoft.com/office/drawing/2014/main" id="{C0A8CD18-9B5A-5CE1-D9F3-B54EC5559E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8938976-752A-0666-64A6-97D5291BD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03741632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ing The Mighty Power Of God_169_v2003">
            <a:extLst>
              <a:ext uri="{FF2B5EF4-FFF2-40B4-BE49-F238E27FC236}">
                <a16:creationId xmlns:a16="http://schemas.microsoft.com/office/drawing/2014/main" id="{B730C9FE-7F2E-8FBC-27C5-AB96108FB3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7054FBA-04B0-A16F-9F7C-352D4E832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41293379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 Sing The Mighty Power Of God_169_v2004">
            <a:extLst>
              <a:ext uri="{FF2B5EF4-FFF2-40B4-BE49-F238E27FC236}">
                <a16:creationId xmlns:a16="http://schemas.microsoft.com/office/drawing/2014/main" id="{70464A75-52A9-7A48-E9C9-C698E28F3F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881FB45-6E98-61E8-BD4A-98B775C15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90858964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109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2025-04-01T03:12:47Z</dcterms:modified>
  <cp:category>PDHymns</cp:category>
</cp:coreProperties>
</file>