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Sing The Mighty Power Of God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ELLACOMBE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5721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78624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Isaac Watts (1715)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Gesangbuch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der </a:t>
                      </a:r>
                      <a:r>
                        <a:rPr lang="en-US" sz="2000" b="1" i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Herogl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, Württemberg (1784),</a:t>
                      </a:r>
                    </a:p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Har. by William H. Monk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3001">
            <a:extLst>
              <a:ext uri="{FF2B5EF4-FFF2-40B4-BE49-F238E27FC236}">
                <a16:creationId xmlns:a16="http://schemas.microsoft.com/office/drawing/2014/main" id="{C7F4EBC1-1B5F-3158-1EC0-FADC2DAFC4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555A01-14FC-62DE-2F36-CDD4403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Sing The Mighty Power Of God</a:t>
            </a:r>
          </a:p>
        </p:txBody>
      </p:sp>
    </p:spTree>
    <p:extLst>
      <p:ext uri="{BB962C8B-B14F-4D97-AF65-F5344CB8AC3E}">
        <p14:creationId xmlns:p14="http://schemas.microsoft.com/office/powerpoint/2010/main" val="10062426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3002">
            <a:extLst>
              <a:ext uri="{FF2B5EF4-FFF2-40B4-BE49-F238E27FC236}">
                <a16:creationId xmlns:a16="http://schemas.microsoft.com/office/drawing/2014/main" id="{119E0B09-86D6-3DA9-6C65-1A4E8396CB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29D147-74EF-F2C9-77D5-3E3A56676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66117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3003">
            <a:extLst>
              <a:ext uri="{FF2B5EF4-FFF2-40B4-BE49-F238E27FC236}">
                <a16:creationId xmlns:a16="http://schemas.microsoft.com/office/drawing/2014/main" id="{F81FD53A-F090-C899-7CF4-A034CFCEA8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D51A17-54E6-A27F-DC67-4989D5749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515696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3004">
            <a:extLst>
              <a:ext uri="{FF2B5EF4-FFF2-40B4-BE49-F238E27FC236}">
                <a16:creationId xmlns:a16="http://schemas.microsoft.com/office/drawing/2014/main" id="{2DD6FD6B-9ABC-F77C-8733-6C44DB1BE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7261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1001">
            <a:extLst>
              <a:ext uri="{FF2B5EF4-FFF2-40B4-BE49-F238E27FC236}">
                <a16:creationId xmlns:a16="http://schemas.microsoft.com/office/drawing/2014/main" id="{85A4BC26-226C-9DF5-8C77-2126F240E8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Sing The Mighty Power Of God</a:t>
            </a:r>
          </a:p>
        </p:txBody>
      </p:sp>
    </p:spTree>
    <p:extLst>
      <p:ext uri="{BB962C8B-B14F-4D97-AF65-F5344CB8AC3E}">
        <p14:creationId xmlns:p14="http://schemas.microsoft.com/office/powerpoint/2010/main" val="19418351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1002">
            <a:extLst>
              <a:ext uri="{FF2B5EF4-FFF2-40B4-BE49-F238E27FC236}">
                <a16:creationId xmlns:a16="http://schemas.microsoft.com/office/drawing/2014/main" id="{C5361BA5-CC67-FFEB-9FF0-EF96171376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66C8A9-E304-C894-BCE3-712D48E2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908747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1003">
            <a:extLst>
              <a:ext uri="{FF2B5EF4-FFF2-40B4-BE49-F238E27FC236}">
                <a16:creationId xmlns:a16="http://schemas.microsoft.com/office/drawing/2014/main" id="{94A3EA8E-854C-A954-B419-A1DABF67B5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AF3887-E478-3D5E-4AFF-CEAB7BEE9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371934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1004">
            <a:extLst>
              <a:ext uri="{FF2B5EF4-FFF2-40B4-BE49-F238E27FC236}">
                <a16:creationId xmlns:a16="http://schemas.microsoft.com/office/drawing/2014/main" id="{4F468167-1D38-9E32-604B-E79D087484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D388EE-4EAA-E437-19F4-64E5C838D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59564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2001">
            <a:extLst>
              <a:ext uri="{FF2B5EF4-FFF2-40B4-BE49-F238E27FC236}">
                <a16:creationId xmlns:a16="http://schemas.microsoft.com/office/drawing/2014/main" id="{A9627FE7-EC00-3D85-F29E-E62D388627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70BE1C-E8BF-64D8-5529-50F695EA0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Sing The Mighty Power Of God</a:t>
            </a:r>
          </a:p>
        </p:txBody>
      </p:sp>
    </p:spTree>
    <p:extLst>
      <p:ext uri="{BB962C8B-B14F-4D97-AF65-F5344CB8AC3E}">
        <p14:creationId xmlns:p14="http://schemas.microsoft.com/office/powerpoint/2010/main" val="7139647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2002">
            <a:extLst>
              <a:ext uri="{FF2B5EF4-FFF2-40B4-BE49-F238E27FC236}">
                <a16:creationId xmlns:a16="http://schemas.microsoft.com/office/drawing/2014/main" id="{B613F95F-8D16-720D-97C5-7EC8568B43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472AC2-9031-21D9-2B46-4D01ACDA7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243420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2003">
            <a:extLst>
              <a:ext uri="{FF2B5EF4-FFF2-40B4-BE49-F238E27FC236}">
                <a16:creationId xmlns:a16="http://schemas.microsoft.com/office/drawing/2014/main" id="{65084CEF-8595-3246-B61C-312A9BFC9C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420550-04CC-84EA-7888-BFB17DAA3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60595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2004">
            <a:extLst>
              <a:ext uri="{FF2B5EF4-FFF2-40B4-BE49-F238E27FC236}">
                <a16:creationId xmlns:a16="http://schemas.microsoft.com/office/drawing/2014/main" id="{0E79CF41-0522-BE0D-BC25-DDC4FBBB36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FA1963-1C37-FECE-7FEF-A6C7B9452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769452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128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2025-04-01T02:59:29Z</dcterms:modified>
  <cp:category>PDHymns</cp:category>
</cp:coreProperties>
</file>