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Must Tell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9259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406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3o4001">
            <a:extLst>
              <a:ext uri="{FF2B5EF4-FFF2-40B4-BE49-F238E27FC236}">
                <a16:creationId xmlns:a16="http://schemas.microsoft.com/office/drawing/2014/main" id="{15F2E63D-FC7A-762A-86B9-AABF06B63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8074BC-5D71-CF81-A624-8924CA10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14077967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3o4002">
            <a:extLst>
              <a:ext uri="{FF2B5EF4-FFF2-40B4-BE49-F238E27FC236}">
                <a16:creationId xmlns:a16="http://schemas.microsoft.com/office/drawing/2014/main" id="{B584D46C-87FD-4574-777E-C9807C357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EC9F7C-6846-1539-7BA2-4794CD01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251764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C1CF2AEB-A67C-18A2-BB07-896F7E842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0510C3-6868-E59C-35E4-F9355271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674334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F2864E2A-90D6-3688-3E4D-2EAC16CBE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86ABA3-D272-2A4E-7B7D-D53C0828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88904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4o4001">
            <a:extLst>
              <a:ext uri="{FF2B5EF4-FFF2-40B4-BE49-F238E27FC236}">
                <a16:creationId xmlns:a16="http://schemas.microsoft.com/office/drawing/2014/main" id="{A32794A8-BB65-4BB5-3CDF-75B4262CB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4209F1-34D7-C75D-FAD1-A7986AC7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29679789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4o4002">
            <a:extLst>
              <a:ext uri="{FF2B5EF4-FFF2-40B4-BE49-F238E27FC236}">
                <a16:creationId xmlns:a16="http://schemas.microsoft.com/office/drawing/2014/main" id="{86618514-5072-B2A7-689D-C46660F9A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544C2E-7E39-7F3A-D50C-2EAE04F23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2205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9B0366C9-D5A5-72BA-1B14-D3E4F7096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29B0F1-C408-039C-AC34-8F0F0AA6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5501606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7B830C3C-0477-78E4-156F-B5ECFB8C5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9356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1001">
            <a:extLst>
              <a:ext uri="{FF2B5EF4-FFF2-40B4-BE49-F238E27FC236}">
                <a16:creationId xmlns:a16="http://schemas.microsoft.com/office/drawing/2014/main" id="{4DBBD584-9071-F8EC-279B-05AE4B7C5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35339782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1002">
            <a:extLst>
              <a:ext uri="{FF2B5EF4-FFF2-40B4-BE49-F238E27FC236}">
                <a16:creationId xmlns:a16="http://schemas.microsoft.com/office/drawing/2014/main" id="{9B9FF085-649A-0C50-C052-534EBE961C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EB291D-AF1A-BB48-E701-BF40934C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21013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CFDA222C-A62D-88B7-9B40-69CBA8A1D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D3C90C-9557-B3B3-D73F-20AABFDE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53076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92DF424B-71C3-C0A6-951B-A74A1C4B7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E6B289-2962-0E6F-8CE5-B1229B9D5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81745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2001">
            <a:extLst>
              <a:ext uri="{FF2B5EF4-FFF2-40B4-BE49-F238E27FC236}">
                <a16:creationId xmlns:a16="http://schemas.microsoft.com/office/drawing/2014/main" id="{03571290-B73A-C2C0-A7F0-79B2B8856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1A2731-60E8-DEA5-6AE4-5261A657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Must Tell Jesus</a:t>
            </a:r>
          </a:p>
        </p:txBody>
      </p:sp>
    </p:spTree>
    <p:extLst>
      <p:ext uri="{BB962C8B-B14F-4D97-AF65-F5344CB8AC3E}">
        <p14:creationId xmlns:p14="http://schemas.microsoft.com/office/powerpoint/2010/main" val="1670279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2002">
            <a:extLst>
              <a:ext uri="{FF2B5EF4-FFF2-40B4-BE49-F238E27FC236}">
                <a16:creationId xmlns:a16="http://schemas.microsoft.com/office/drawing/2014/main" id="{A0EB8D22-6226-1860-EFE3-CDD0E76F0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633575-1681-42BE-7916-BE23DE63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00845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1">
            <a:extLst>
              <a:ext uri="{FF2B5EF4-FFF2-40B4-BE49-F238E27FC236}">
                <a16:creationId xmlns:a16="http://schemas.microsoft.com/office/drawing/2014/main" id="{E8C3AB3F-1ED5-96E3-0E9E-686CD0E70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7B2F69-5D21-77AB-579E-19ECC1BA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21863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Must Tell Jesus_169_vC002">
            <a:extLst>
              <a:ext uri="{FF2B5EF4-FFF2-40B4-BE49-F238E27FC236}">
                <a16:creationId xmlns:a16="http://schemas.microsoft.com/office/drawing/2014/main" id="{88AAE47B-65AE-50B5-C451-F1B3911DD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78724E-EF39-2A02-DD74-2C9CB0A2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57275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126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2025-03-29T21:59:59Z</dcterms:modified>
  <cp:category>PDHymns</cp:category>
</cp:coreProperties>
</file>