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Love To Tell The Story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33742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Catherine Hankey (1866),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Chorus by William G. Fischer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G. Fischer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CFABB0-201C-0F85-E7C5-A2269856D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C7554ED-8666-C1D1-199A-AC551C1A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570009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4o4001">
            <a:extLst>
              <a:ext uri="{FF2B5EF4-FFF2-40B4-BE49-F238E27FC236}">
                <a16:creationId xmlns:a16="http://schemas.microsoft.com/office/drawing/2014/main" id="{25D8CD08-B4D4-0AE4-9B47-74C665399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0F59C5-8DCE-74F5-6712-7198BA4C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Love To Tell The Story</a:t>
            </a:r>
          </a:p>
        </p:txBody>
      </p:sp>
    </p:spTree>
    <p:extLst>
      <p:ext uri="{BB962C8B-B14F-4D97-AF65-F5344CB8AC3E}">
        <p14:creationId xmlns:p14="http://schemas.microsoft.com/office/powerpoint/2010/main" val="36103855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4o4002">
            <a:extLst>
              <a:ext uri="{FF2B5EF4-FFF2-40B4-BE49-F238E27FC236}">
                <a16:creationId xmlns:a16="http://schemas.microsoft.com/office/drawing/2014/main" id="{667621B7-DC23-6604-C81D-14705B044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A629DF-8E5E-9DF2-858C-0EACA6DE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6908497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FFDBB4-D2C7-3972-0A2B-14493ED2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925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1001">
            <a:extLst>
              <a:ext uri="{FF2B5EF4-FFF2-40B4-BE49-F238E27FC236}">
                <a16:creationId xmlns:a16="http://schemas.microsoft.com/office/drawing/2014/main" id="{095D05D4-1865-59DC-1B82-E3080775A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Love To Tell The Story</a:t>
            </a:r>
          </a:p>
        </p:txBody>
      </p:sp>
    </p:spTree>
    <p:extLst>
      <p:ext uri="{BB962C8B-B14F-4D97-AF65-F5344CB8AC3E}">
        <p14:creationId xmlns:p14="http://schemas.microsoft.com/office/powerpoint/2010/main" val="6449318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1002">
            <a:extLst>
              <a:ext uri="{FF2B5EF4-FFF2-40B4-BE49-F238E27FC236}">
                <a16:creationId xmlns:a16="http://schemas.microsoft.com/office/drawing/2014/main" id="{052F0D7E-F693-57EF-1133-16E39ACDB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014D13-A17F-D5F9-9E0A-C808A4121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599026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46BCA-4F2D-78BA-8D5F-81D9590A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D35A3D1-3B4C-9428-4B2E-1474F651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230825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2o4001">
            <a:extLst>
              <a:ext uri="{FF2B5EF4-FFF2-40B4-BE49-F238E27FC236}">
                <a16:creationId xmlns:a16="http://schemas.microsoft.com/office/drawing/2014/main" id="{20CC1897-CAE1-7F5E-2EC4-338D85A7E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DD5E8C-CEEF-D568-3D2E-24CCB452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Love To Tell The Story</a:t>
            </a:r>
          </a:p>
        </p:txBody>
      </p:sp>
    </p:spTree>
    <p:extLst>
      <p:ext uri="{BB962C8B-B14F-4D97-AF65-F5344CB8AC3E}">
        <p14:creationId xmlns:p14="http://schemas.microsoft.com/office/powerpoint/2010/main" val="27217172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2o4002">
            <a:extLst>
              <a:ext uri="{FF2B5EF4-FFF2-40B4-BE49-F238E27FC236}">
                <a16:creationId xmlns:a16="http://schemas.microsoft.com/office/drawing/2014/main" id="{716EBFD1-C076-9C28-7C31-361D601AD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31AFBB-C91F-6305-AB8A-CA8507EE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04568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A7FC3-C800-172C-8F23-553CBA35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4E205D41-131D-0FBC-D71D-BB7FA838D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058449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3o4001">
            <a:extLst>
              <a:ext uri="{FF2B5EF4-FFF2-40B4-BE49-F238E27FC236}">
                <a16:creationId xmlns:a16="http://schemas.microsoft.com/office/drawing/2014/main" id="{1C56411C-CB84-278B-34EF-DBBA50D3E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38404B-AC20-C027-897B-E2F7F259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Love To Tell The Story</a:t>
            </a:r>
          </a:p>
        </p:txBody>
      </p:sp>
    </p:spTree>
    <p:extLst>
      <p:ext uri="{BB962C8B-B14F-4D97-AF65-F5344CB8AC3E}">
        <p14:creationId xmlns:p14="http://schemas.microsoft.com/office/powerpoint/2010/main" val="16136175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3o4002">
            <a:extLst>
              <a:ext uri="{FF2B5EF4-FFF2-40B4-BE49-F238E27FC236}">
                <a16:creationId xmlns:a16="http://schemas.microsoft.com/office/drawing/2014/main" id="{C92AFF3C-AB7B-236A-86B7-667AF2908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A1EE67-2D2F-C603-B822-F9231F77E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643644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129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2025-03-29T21:37:36Z</dcterms:modified>
  <cp:category>PDHymns</cp:category>
</cp:coreProperties>
</file>